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23" r:id="rId3"/>
    <p:sldId id="317" r:id="rId4"/>
    <p:sldId id="288" r:id="rId5"/>
    <p:sldId id="319" r:id="rId6"/>
    <p:sldId id="320" r:id="rId7"/>
    <p:sldId id="321" r:id="rId8"/>
    <p:sldId id="322" r:id="rId9"/>
    <p:sldId id="300" r:id="rId10"/>
    <p:sldId id="301" r:id="rId11"/>
    <p:sldId id="318" r:id="rId12"/>
    <p:sldId id="25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57"/>
    <p:restoredTop sz="88144"/>
  </p:normalViewPr>
  <p:slideViewPr>
    <p:cSldViewPr>
      <p:cViewPr varScale="1">
        <p:scale>
          <a:sx n="139" d="100"/>
          <a:sy n="139" d="100"/>
        </p:scale>
        <p:origin x="184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10/27/22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0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9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5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Mandatory setting too in tools!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37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96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4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RiskAssess</a:t>
            </a:r>
            <a:r>
              <a:rPr lang="en-US" altLang="en-US" dirty="0"/>
              <a:t>: latest tips, tricks and new features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James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3FA45A-D5DF-704B-B89A-CE9A5B1B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3" y="0"/>
            <a:ext cx="7907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9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Tips &amp; Tricks</a:t>
            </a:r>
          </a:p>
        </p:txBody>
      </p:sp>
    </p:spTree>
    <p:extLst>
      <p:ext uri="{BB962C8B-B14F-4D97-AF65-F5344CB8AC3E}">
        <p14:creationId xmlns:p14="http://schemas.microsoft.com/office/powerpoint/2010/main" val="398423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C725820E-9CE5-D340-9249-919E1A548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272808" cy="5334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Menu</a:t>
            </a:r>
            <a:endParaRPr lang="en-US" altLang="en-US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62D7E5B7-1B78-1048-8B9C-94CA04DE4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7544" y="683865"/>
            <a:ext cx="4392488" cy="61295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Shortcuts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icons, </a:t>
            </a:r>
            <a:r>
              <a:rPr lang="en-AU" altLang="en-US" sz="2000" dirty="0" err="1"/>
              <a:t>hcl</a:t>
            </a:r>
            <a:r>
              <a:rPr lang="en-AU" altLang="en-US" sz="2000" dirty="0"/>
              <a:t>, part name,</a:t>
            </a:r>
            <a:r>
              <a:rPr lang="en-AU" sz="2000" dirty="0"/>
              <a:t> day/month,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click banner, links, hot links, delete,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altLang="en-US" sz="2000" dirty="0"/>
              <a:t>Best RAs, </a:t>
            </a:r>
            <a:r>
              <a:rPr lang="en-AU" sz="2000" dirty="0"/>
              <a:t>search on less, # &amp; sort</a:t>
            </a:r>
            <a:endParaRPr lang="en-AU" alt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Scheduling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Excel/csv, any dates, last week,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search, no# </a:t>
            </a:r>
            <a:r>
              <a:rPr lang="en-AU" sz="2000" dirty="0" err="1"/>
              <a:t>pracs</a:t>
            </a:r>
            <a:r>
              <a:rPr lang="en-AU" sz="2000" dirty="0"/>
              <a:t>, prep notes,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double booking, lodged 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Tools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customise year groups,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stocktaking &amp; usage, invoice,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backup system, defaults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Resources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learning resources, </a:t>
            </a:r>
            <a:r>
              <a:rPr lang="en-AU" sz="2000" dirty="0" err="1"/>
              <a:t>faq</a:t>
            </a:r>
            <a:r>
              <a:rPr lang="en-AU" sz="2000" dirty="0"/>
              <a:t>, eBook,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dirty="0"/>
              <a:t>videos, libraries: </a:t>
            </a:r>
            <a:r>
              <a:rPr lang="en-AU" sz="2000" dirty="0" err="1"/>
              <a:t>Stile+EP+Edrolo</a:t>
            </a:r>
            <a:endParaRPr lang="en-AU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686B5A-FCAF-DB49-BD3D-624CA2B9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684716"/>
            <a:ext cx="3974976" cy="61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dirty="0"/>
              <a:t>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standard &amp; custom 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multiple chemicals on sheet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mixtures, non-chemicals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dirty="0"/>
              <a:t>free text, biohazard symbol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Operations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reschedule, archive risk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assessments, annual review,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tech-only RAs, review notes,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000" kern="0" dirty="0"/>
              <a:t>high/extreme: 3 signatures, list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Multiple classes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kern="0" dirty="0"/>
              <a:t>author update/modifiable copy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kern="0" dirty="0"/>
              <a:t>Student </a:t>
            </a:r>
            <a:r>
              <a:rPr lang="en-AU" sz="2000" b="1" kern="0" dirty="0" err="1"/>
              <a:t>RiskAssess</a:t>
            </a:r>
            <a:endParaRPr lang="en-AU" sz="2000" b="1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view student PINs, not last year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kern="0" dirty="0"/>
              <a:t>multiple </a:t>
            </a:r>
            <a:r>
              <a:rPr lang="en-AU" sz="2000" kern="0" dirty="0" err="1"/>
              <a:t>prac</a:t>
            </a:r>
            <a:r>
              <a:rPr lang="en-AU" sz="2000" kern="0" dirty="0"/>
              <a:t> management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779A7-7D28-0546-8E74-6FFD564429E6}"/>
              </a:ext>
            </a:extLst>
          </p:cNvPr>
          <p:cNvSpPr txBox="1"/>
          <p:nvPr/>
        </p:nvSpPr>
        <p:spPr>
          <a:xfrm>
            <a:off x="-570016" y="2161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5" y="2155475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64" y="3672012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696753"/>
            <a:ext cx="2664296" cy="9099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2400 schools</a:t>
            </a:r>
            <a:br>
              <a:rPr lang="en-US" altLang="en-US" sz="2400" dirty="0"/>
            </a:br>
            <a:r>
              <a:rPr lang="en-US" altLang="en-US" sz="2400" dirty="0"/>
              <a:t>NSW: 728 (87%)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0486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560 schools</a:t>
            </a:r>
            <a:br>
              <a:rPr lang="en-US" altLang="en-US" sz="2400" kern="0" dirty="0"/>
            </a:br>
            <a:r>
              <a:rPr lang="en-US" altLang="en-US" sz="2400" kern="0" dirty="0"/>
              <a:t>NSW: 124 (14%)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43150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190 schools</a:t>
            </a:r>
            <a:br>
              <a:rPr lang="en-US" altLang="en-US" sz="2400" kern="0" dirty="0"/>
            </a:br>
            <a:r>
              <a:rPr lang="en-US" altLang="en-US" sz="2400" kern="0" dirty="0"/>
              <a:t>NSW: 182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399F-17A1-094D-90BA-50171724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" y="5174045"/>
            <a:ext cx="5609700" cy="104692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8BCFD-3577-6749-9B2C-0D1642CB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232903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30 schools</a:t>
            </a:r>
            <a:br>
              <a:rPr lang="en-US" altLang="en-US" sz="2400" kern="0" dirty="0"/>
            </a:br>
            <a:r>
              <a:rPr lang="en-US" altLang="en-US" sz="2400" kern="0" dirty="0"/>
              <a:t>NSW: 12</a:t>
            </a:r>
          </a:p>
        </p:txBody>
      </p:sp>
    </p:spTree>
    <p:extLst>
      <p:ext uri="{BB962C8B-B14F-4D97-AF65-F5344CB8AC3E}">
        <p14:creationId xmlns:p14="http://schemas.microsoft.com/office/powerpoint/2010/main" val="12556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New Features</a:t>
            </a:r>
          </a:p>
        </p:txBody>
      </p:sp>
    </p:spTree>
    <p:extLst>
      <p:ext uri="{BB962C8B-B14F-4D97-AF65-F5344CB8AC3E}">
        <p14:creationId xmlns:p14="http://schemas.microsoft.com/office/powerpoint/2010/main" val="280625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9C9E806-2491-8541-8825-63D115FE7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36712" y="476672"/>
            <a:ext cx="7772400" cy="515938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chemeClr val="tx1"/>
                </a:solidFill>
              </a:rPr>
              <a:t>Disposal</a:t>
            </a:r>
            <a:endParaRPr lang="en-US" altLang="en-US" sz="4800" dirty="0">
              <a:solidFill>
                <a:schemeClr val="tx1"/>
              </a:solidFill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89F8B304-8EFB-9744-BB35-F57F5514F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8" y="1148961"/>
            <a:ext cx="8497887" cy="1584176"/>
          </a:xfrm>
        </p:spPr>
        <p:txBody>
          <a:bodyPr/>
          <a:lstStyle/>
          <a:p>
            <a:r>
              <a:rPr lang="en-US" altLang="en-US" sz="2400" dirty="0"/>
              <a:t>Most recent advance in </a:t>
            </a:r>
            <a:r>
              <a:rPr lang="en-US" altLang="en-US" sz="2400" dirty="0" err="1"/>
              <a:t>RiskAssess</a:t>
            </a:r>
            <a:endParaRPr lang="en-US" altLang="en-US" sz="2400" dirty="0"/>
          </a:p>
          <a:p>
            <a:r>
              <a:rPr lang="en-US" altLang="en-US" sz="2400" dirty="0"/>
              <a:t>Advice for all 3000 chemicals and solutions</a:t>
            </a:r>
          </a:p>
          <a:p>
            <a:r>
              <a:rPr lang="en-US" altLang="en-US" sz="2400" dirty="0"/>
              <a:t>Guide to disposal and waste container details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D67C5-B853-3743-9505-B0608D9D6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2" y="3140968"/>
            <a:ext cx="8893175" cy="30786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17B53C-27B5-2237-B67F-1789F784C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22" y="646106"/>
            <a:ext cx="7665933" cy="2808312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84BEFBB-64B0-5D61-53F0-D4D69292D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22" y="4149080"/>
            <a:ext cx="6477000" cy="1930400"/>
          </a:xfrm>
          <a:prstGeom prst="rect">
            <a:avLst/>
          </a:prstGeom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FA4D06CE-EA8A-AE10-F3BC-90DC0AB9B349}"/>
              </a:ext>
            </a:extLst>
          </p:cNvPr>
          <p:cNvSpPr/>
          <p:nvPr/>
        </p:nvSpPr>
        <p:spPr bwMode="auto">
          <a:xfrm rot="14201772">
            <a:off x="500662" y="5009260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6642879C-A0FD-595C-C4C2-7FF6AEECDFB6}"/>
              </a:ext>
            </a:extLst>
          </p:cNvPr>
          <p:cNvSpPr/>
          <p:nvPr/>
        </p:nvSpPr>
        <p:spPr bwMode="auto">
          <a:xfrm rot="5400000">
            <a:off x="6440901" y="696003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4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1FE228-6F37-7C4C-5000-798ECD1E8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7772400" cy="2625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45EC48-AD2E-5D3E-2ED3-4B44A4661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293096"/>
            <a:ext cx="7772400" cy="757310"/>
          </a:xfrm>
          <a:prstGeom prst="rect">
            <a:avLst/>
          </a:prstGeom>
        </p:spPr>
      </p:pic>
      <p:sp>
        <p:nvSpPr>
          <p:cNvPr id="10" name="Down Arrow 9">
            <a:extLst>
              <a:ext uri="{FF2B5EF4-FFF2-40B4-BE49-F238E27FC236}">
                <a16:creationId xmlns:a16="http://schemas.microsoft.com/office/drawing/2014/main" id="{62CA3F2A-BE94-1F35-FB51-C577BFCDBD94}"/>
              </a:ext>
            </a:extLst>
          </p:cNvPr>
          <p:cNvSpPr/>
          <p:nvPr/>
        </p:nvSpPr>
        <p:spPr bwMode="auto">
          <a:xfrm rot="9273670">
            <a:off x="4539873" y="1450583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A86750C2-E71C-7C0F-99F0-6B514DD8A6AD}"/>
              </a:ext>
            </a:extLst>
          </p:cNvPr>
          <p:cNvSpPr/>
          <p:nvPr/>
        </p:nvSpPr>
        <p:spPr bwMode="auto">
          <a:xfrm rot="5400000">
            <a:off x="3128533" y="4080379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08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DBEC522-FF63-C9D1-777F-BEBA02CC9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50850"/>
            <a:ext cx="6985000" cy="5956300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3CACE4B5-F171-E2C3-9D0D-5AA4FBA0195F}"/>
              </a:ext>
            </a:extLst>
          </p:cNvPr>
          <p:cNvSpPr/>
          <p:nvPr/>
        </p:nvSpPr>
        <p:spPr bwMode="auto">
          <a:xfrm rot="5400000">
            <a:off x="6620922" y="2316183"/>
            <a:ext cx="309382" cy="518793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001815B-70E8-C392-017A-5DDF2C690EB1}"/>
              </a:ext>
            </a:extLst>
          </p:cNvPr>
          <p:cNvSpPr/>
          <p:nvPr/>
        </p:nvSpPr>
        <p:spPr bwMode="auto">
          <a:xfrm rot="5400000">
            <a:off x="6620923" y="2619120"/>
            <a:ext cx="309382" cy="518793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574B6CBB-F9DB-F946-C161-CADABF2F4E01}"/>
              </a:ext>
            </a:extLst>
          </p:cNvPr>
          <p:cNvSpPr/>
          <p:nvPr/>
        </p:nvSpPr>
        <p:spPr bwMode="auto">
          <a:xfrm rot="5400000">
            <a:off x="6620923" y="2922057"/>
            <a:ext cx="309382" cy="518793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96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E952E719-02F0-7773-50AF-A74885BE1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480" y="4070624"/>
            <a:ext cx="7772400" cy="181382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301FC29-43CF-DA7F-9BF7-67DA1F40A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16632"/>
            <a:ext cx="6120680" cy="2897979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1680CA0D-6382-F697-0113-BCCADA45515A}"/>
              </a:ext>
            </a:extLst>
          </p:cNvPr>
          <p:cNvSpPr/>
          <p:nvPr/>
        </p:nvSpPr>
        <p:spPr bwMode="auto">
          <a:xfrm rot="19550495">
            <a:off x="5215233" y="728593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70E318-FA65-DADC-1736-131CE2D90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291796"/>
            <a:ext cx="3602541" cy="3096344"/>
          </a:xfrm>
          <a:prstGeom prst="rect">
            <a:avLst/>
          </a:prstGeom>
        </p:spPr>
      </p:pic>
      <p:sp>
        <p:nvSpPr>
          <p:cNvPr id="12" name="Down Arrow 11">
            <a:extLst>
              <a:ext uri="{FF2B5EF4-FFF2-40B4-BE49-F238E27FC236}">
                <a16:creationId xmlns:a16="http://schemas.microsoft.com/office/drawing/2014/main" id="{99542316-29E2-1BFB-D41D-FD932E583E02}"/>
              </a:ext>
            </a:extLst>
          </p:cNvPr>
          <p:cNvSpPr/>
          <p:nvPr/>
        </p:nvSpPr>
        <p:spPr bwMode="auto">
          <a:xfrm rot="5400000">
            <a:off x="3654926" y="3697654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D881C49-AE5D-35E9-4B3C-0AC5E9265404}"/>
              </a:ext>
            </a:extLst>
          </p:cNvPr>
          <p:cNvSpPr/>
          <p:nvPr/>
        </p:nvSpPr>
        <p:spPr bwMode="auto">
          <a:xfrm rot="8478028">
            <a:off x="5042167" y="5758668"/>
            <a:ext cx="309382" cy="59080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8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3DBBDD-75D0-D132-28E9-993B123D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0"/>
            <a:ext cx="768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43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76982</TotalTime>
  <Words>228</Words>
  <Application>Microsoft Macintosh PowerPoint</Application>
  <PresentationFormat>On-screen Show (4:3)</PresentationFormat>
  <Paragraphs>56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Blank Presentation</vt:lpstr>
      <vt:lpstr>RiskAssess: latest tips, tricks and new features</vt:lpstr>
      <vt:lpstr>2400 schools NSW: 728 (87%)</vt:lpstr>
      <vt:lpstr>New Features</vt:lpstr>
      <vt:lpstr>Disposal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Tips &amp; Tricks</vt:lpstr>
      <vt:lpstr>Menu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James Crisp</cp:lastModifiedBy>
  <cp:revision>301</cp:revision>
  <cp:lastPrinted>2022-06-20T07:40:14Z</cp:lastPrinted>
  <dcterms:created xsi:type="dcterms:W3CDTF">2008-09-14T02:46:40Z</dcterms:created>
  <dcterms:modified xsi:type="dcterms:W3CDTF">2022-10-27T04:01:25Z</dcterms:modified>
</cp:coreProperties>
</file>