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94" r:id="rId3"/>
    <p:sldId id="295" r:id="rId4"/>
    <p:sldId id="311" r:id="rId5"/>
    <p:sldId id="312" r:id="rId6"/>
    <p:sldId id="268" r:id="rId7"/>
    <p:sldId id="274" r:id="rId8"/>
    <p:sldId id="270" r:id="rId9"/>
    <p:sldId id="272" r:id="rId10"/>
    <p:sldId id="296" r:id="rId11"/>
    <p:sldId id="280" r:id="rId12"/>
    <p:sldId id="306" r:id="rId13"/>
    <p:sldId id="281" r:id="rId14"/>
    <p:sldId id="282" r:id="rId15"/>
    <p:sldId id="317" r:id="rId16"/>
    <p:sldId id="308" r:id="rId17"/>
    <p:sldId id="276" r:id="rId18"/>
    <p:sldId id="283" r:id="rId19"/>
    <p:sldId id="287" r:id="rId20"/>
    <p:sldId id="309" r:id="rId21"/>
    <p:sldId id="293"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94655"/>
  </p:normalViewPr>
  <p:slideViewPr>
    <p:cSldViewPr>
      <p:cViewPr varScale="1">
        <p:scale>
          <a:sx n="150" d="100"/>
          <a:sy n="150" d="100"/>
        </p:scale>
        <p:origin x="156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2F32625-D2A1-8840-8AA2-86987F90E77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2531" name="Rectangle 3">
            <a:extLst>
              <a:ext uri="{FF2B5EF4-FFF2-40B4-BE49-F238E27FC236}">
                <a16:creationId xmlns:a16="http://schemas.microsoft.com/office/drawing/2014/main" id="{F1DD0249-06AA-DB46-B64C-61B3EF3B1CFF}"/>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2532" name="Rectangle 4">
            <a:extLst>
              <a:ext uri="{FF2B5EF4-FFF2-40B4-BE49-F238E27FC236}">
                <a16:creationId xmlns:a16="http://schemas.microsoft.com/office/drawing/2014/main" id="{7C4178A4-77C7-DC41-9EC3-F67345830B3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2533" name="Rectangle 5">
            <a:extLst>
              <a:ext uri="{FF2B5EF4-FFF2-40B4-BE49-F238E27FC236}">
                <a16:creationId xmlns:a16="http://schemas.microsoft.com/office/drawing/2014/main" id="{60C58E48-936C-3441-B557-4C5FEAD813D6}"/>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284420BD-F878-A54D-BC9E-33B3DD4A4B8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2535" name="Rectangle 7">
            <a:extLst>
              <a:ext uri="{FF2B5EF4-FFF2-40B4-BE49-F238E27FC236}">
                <a16:creationId xmlns:a16="http://schemas.microsoft.com/office/drawing/2014/main" id="{120DB5C4-DD9B-E041-8F7F-9307365D31BC}"/>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B86E524B-F85E-584F-9F8A-ECB5358BBF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19209068-ACA6-3943-A20D-EC268D58F1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C67BF6-701C-9544-9F78-87EA4BA1B7EE}" type="slidenum">
              <a:rPr lang="en-US" altLang="en-US" sz="1200"/>
              <a:pPr/>
              <a:t>1</a:t>
            </a:fld>
            <a:endParaRPr lang="en-US" altLang="en-US" sz="1200"/>
          </a:p>
        </p:txBody>
      </p:sp>
      <p:sp>
        <p:nvSpPr>
          <p:cNvPr id="23554" name="Rectangle 2">
            <a:extLst>
              <a:ext uri="{FF2B5EF4-FFF2-40B4-BE49-F238E27FC236}">
                <a16:creationId xmlns:a16="http://schemas.microsoft.com/office/drawing/2014/main" id="{B6E1FB19-DB46-9C43-88AA-0C3022BDF5D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a:extLst>
              <a:ext uri="{FF2B5EF4-FFF2-40B4-BE49-F238E27FC236}">
                <a16:creationId xmlns:a16="http://schemas.microsoft.com/office/drawing/2014/main" id="{A349E4FB-A8C0-DF41-A455-DDCDFDD7A0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7F5BA56-5FB3-D44C-813F-80632C341C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831EB8-0753-7241-BE44-6C026EEE15D5}" type="slidenum">
              <a:rPr lang="en-US" altLang="en-US" sz="1200"/>
              <a:pPr/>
              <a:t>10</a:t>
            </a:fld>
            <a:endParaRPr lang="en-US" altLang="en-US" sz="1200"/>
          </a:p>
        </p:txBody>
      </p:sp>
      <p:sp>
        <p:nvSpPr>
          <p:cNvPr id="54274" name="Rectangle 2">
            <a:extLst>
              <a:ext uri="{FF2B5EF4-FFF2-40B4-BE49-F238E27FC236}">
                <a16:creationId xmlns:a16="http://schemas.microsoft.com/office/drawing/2014/main" id="{60E21FDF-2BD7-7240-A9AF-935F13EF347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a:extLst>
              <a:ext uri="{FF2B5EF4-FFF2-40B4-BE49-F238E27FC236}">
                <a16:creationId xmlns:a16="http://schemas.microsoft.com/office/drawing/2014/main" id="{C1087870-47A7-D34C-AE1E-9C0B211324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789B25D-C304-6A4C-BC9A-9318F3FE00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7AD5C3-4E90-4844-841A-9D10C8294261}" type="slidenum">
              <a:rPr lang="en-US" altLang="en-US" sz="1200"/>
              <a:pPr/>
              <a:t>11</a:t>
            </a:fld>
            <a:endParaRPr lang="en-US" altLang="en-US" sz="1200"/>
          </a:p>
        </p:txBody>
      </p:sp>
      <p:sp>
        <p:nvSpPr>
          <p:cNvPr id="54274" name="Rectangle 2">
            <a:extLst>
              <a:ext uri="{FF2B5EF4-FFF2-40B4-BE49-F238E27FC236}">
                <a16:creationId xmlns:a16="http://schemas.microsoft.com/office/drawing/2014/main" id="{5C391D52-83E6-604C-B8C5-D681FF011EE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3">
            <a:extLst>
              <a:ext uri="{FF2B5EF4-FFF2-40B4-BE49-F238E27FC236}">
                <a16:creationId xmlns:a16="http://schemas.microsoft.com/office/drawing/2014/main" id="{D018EFBE-1D0E-E541-982F-A46DF9A58F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12</a:t>
            </a:fld>
            <a:endParaRPr lang="en-US" altLang="en-US"/>
          </a:p>
        </p:txBody>
      </p:sp>
    </p:spTree>
    <p:extLst>
      <p:ext uri="{BB962C8B-B14F-4D97-AF65-F5344CB8AC3E}">
        <p14:creationId xmlns:p14="http://schemas.microsoft.com/office/powerpoint/2010/main" val="214412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423F146-13C6-0D49-9CDA-2F91049401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760C78-DDB3-E742-9F17-88497341E159}" type="slidenum">
              <a:rPr lang="en-US" altLang="en-US" sz="1200"/>
              <a:pPr/>
              <a:t>13</a:t>
            </a:fld>
            <a:endParaRPr lang="en-US" altLang="en-US" sz="1200"/>
          </a:p>
        </p:txBody>
      </p:sp>
      <p:sp>
        <p:nvSpPr>
          <p:cNvPr id="56322" name="Rectangle 2">
            <a:extLst>
              <a:ext uri="{FF2B5EF4-FFF2-40B4-BE49-F238E27FC236}">
                <a16:creationId xmlns:a16="http://schemas.microsoft.com/office/drawing/2014/main" id="{25DB3EA7-72DB-4642-A031-C47CBB9A860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a:extLst>
              <a:ext uri="{FF2B5EF4-FFF2-40B4-BE49-F238E27FC236}">
                <a16:creationId xmlns:a16="http://schemas.microsoft.com/office/drawing/2014/main" id="{B7FFA4E1-0C3A-614E-BD8A-CD8FF2752B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8ECFC171-86FD-274E-84BA-8C08A8619A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626DDE-7E29-3546-8881-BDBF5DFE3274}" type="slidenum">
              <a:rPr lang="en-US" altLang="en-US" sz="1200"/>
              <a:pPr/>
              <a:t>14</a:t>
            </a:fld>
            <a:endParaRPr lang="en-US" altLang="en-US" sz="1200"/>
          </a:p>
        </p:txBody>
      </p:sp>
      <p:sp>
        <p:nvSpPr>
          <p:cNvPr id="58370" name="Rectangle 2">
            <a:extLst>
              <a:ext uri="{FF2B5EF4-FFF2-40B4-BE49-F238E27FC236}">
                <a16:creationId xmlns:a16="http://schemas.microsoft.com/office/drawing/2014/main" id="{CD0C558F-7857-084A-B925-4815B6EC131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a:extLst>
              <a:ext uri="{FF2B5EF4-FFF2-40B4-BE49-F238E27FC236}">
                <a16:creationId xmlns:a16="http://schemas.microsoft.com/office/drawing/2014/main" id="{3FDCD819-2D45-604C-8018-CD87EA35DA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&gt;3,200,000 risk assessments stored in </a:t>
            </a:r>
            <a:r>
              <a:rPr lang="en-US" dirty="0" err="1"/>
              <a:t>RiskAssess</a:t>
            </a:r>
            <a:endParaRPr lang="en-US" dirty="0"/>
          </a:p>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15</a:t>
            </a:fld>
            <a:endParaRPr lang="en-US" altLang="en-US"/>
          </a:p>
        </p:txBody>
      </p:sp>
    </p:spTree>
    <p:extLst>
      <p:ext uri="{BB962C8B-B14F-4D97-AF65-F5344CB8AC3E}">
        <p14:creationId xmlns:p14="http://schemas.microsoft.com/office/powerpoint/2010/main" val="300889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E4F890B7-9C89-9847-AC89-D3800907A7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FF9FCB-2817-6B42-B2EE-68C048ABFD4E}" type="slidenum">
              <a:rPr lang="en-US" altLang="en-US" sz="1200"/>
              <a:pPr/>
              <a:t>16</a:t>
            </a:fld>
            <a:endParaRPr lang="en-US" altLang="en-US" sz="1200"/>
          </a:p>
        </p:txBody>
      </p:sp>
      <p:sp>
        <p:nvSpPr>
          <p:cNvPr id="44034" name="Rectangle 2">
            <a:extLst>
              <a:ext uri="{FF2B5EF4-FFF2-40B4-BE49-F238E27FC236}">
                <a16:creationId xmlns:a16="http://schemas.microsoft.com/office/drawing/2014/main" id="{7E1C654C-8CA5-204D-AE0D-5AD9B663B9D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a:extLst>
              <a:ext uri="{FF2B5EF4-FFF2-40B4-BE49-F238E27FC236}">
                <a16:creationId xmlns:a16="http://schemas.microsoft.com/office/drawing/2014/main" id="{9646634C-A634-0846-8626-47879AD9AD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814EA05-F08D-B841-9343-69D0B4AA72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0AFE1F-E816-924D-B6E8-99309838DCDC}" type="slidenum">
              <a:rPr lang="en-US" altLang="en-US" sz="1200"/>
              <a:pPr/>
              <a:t>17</a:t>
            </a:fld>
            <a:endParaRPr lang="en-US" altLang="en-US" sz="1200"/>
          </a:p>
        </p:txBody>
      </p:sp>
      <p:sp>
        <p:nvSpPr>
          <p:cNvPr id="46082" name="Rectangle 2">
            <a:extLst>
              <a:ext uri="{FF2B5EF4-FFF2-40B4-BE49-F238E27FC236}">
                <a16:creationId xmlns:a16="http://schemas.microsoft.com/office/drawing/2014/main" id="{EFB3DBDF-414A-614C-BE33-BAF8A45E43F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a:extLst>
              <a:ext uri="{FF2B5EF4-FFF2-40B4-BE49-F238E27FC236}">
                <a16:creationId xmlns:a16="http://schemas.microsoft.com/office/drawing/2014/main" id="{457B10D7-48F4-0041-920A-015059A33A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2B6317F-3DAD-1640-836E-64C25DF946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18568C-470D-D346-9224-ACC0B2CC7CCA}" type="slidenum">
              <a:rPr lang="en-US" altLang="en-US" sz="1200"/>
              <a:pPr/>
              <a:t>18</a:t>
            </a:fld>
            <a:endParaRPr lang="en-US" altLang="en-US" sz="1200"/>
          </a:p>
        </p:txBody>
      </p:sp>
      <p:sp>
        <p:nvSpPr>
          <p:cNvPr id="60418" name="Rectangle 2">
            <a:extLst>
              <a:ext uri="{FF2B5EF4-FFF2-40B4-BE49-F238E27FC236}">
                <a16:creationId xmlns:a16="http://schemas.microsoft.com/office/drawing/2014/main" id="{1798C111-2822-2D4E-9F46-8B346063800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a:extLst>
              <a:ext uri="{FF2B5EF4-FFF2-40B4-BE49-F238E27FC236}">
                <a16:creationId xmlns:a16="http://schemas.microsoft.com/office/drawing/2014/main" id="{3493A5FE-DA9A-A044-8D93-43C3F24E6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19</a:t>
            </a:fld>
            <a:endParaRPr lang="en-US" altLang="en-US"/>
          </a:p>
        </p:txBody>
      </p:sp>
    </p:spTree>
    <p:extLst>
      <p:ext uri="{BB962C8B-B14F-4D97-AF65-F5344CB8AC3E}">
        <p14:creationId xmlns:p14="http://schemas.microsoft.com/office/powerpoint/2010/main" val="24060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68FB30B-B832-504F-BE60-7ABABBE24C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7CF5EA-7DD0-0D4A-A50B-EB0043F3FF47}" type="slidenum">
              <a:rPr lang="en-US" altLang="en-US" sz="1200"/>
              <a:pPr/>
              <a:t>2</a:t>
            </a:fld>
            <a:endParaRPr lang="en-US" altLang="en-US" sz="1200"/>
          </a:p>
        </p:txBody>
      </p:sp>
      <p:sp>
        <p:nvSpPr>
          <p:cNvPr id="78850" name="Rectangle 2">
            <a:extLst>
              <a:ext uri="{FF2B5EF4-FFF2-40B4-BE49-F238E27FC236}">
                <a16:creationId xmlns:a16="http://schemas.microsoft.com/office/drawing/2014/main" id="{458A78E3-300D-C746-8625-734FC57B15EE}"/>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411" name="Rectangle 3">
            <a:extLst>
              <a:ext uri="{FF2B5EF4-FFF2-40B4-BE49-F238E27FC236}">
                <a16:creationId xmlns:a16="http://schemas.microsoft.com/office/drawing/2014/main" id="{BBA6FB4A-0513-8447-A0D1-52C5D93E452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2B6317F-3DAD-1640-836E-64C25DF946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18568C-470D-D346-9224-ACC0B2CC7CCA}" type="slidenum">
              <a:rPr lang="en-US" altLang="en-US" sz="1200"/>
              <a:pPr/>
              <a:t>20</a:t>
            </a:fld>
            <a:endParaRPr lang="en-US" altLang="en-US" sz="1200"/>
          </a:p>
        </p:txBody>
      </p:sp>
      <p:sp>
        <p:nvSpPr>
          <p:cNvPr id="60418" name="Rectangle 2">
            <a:extLst>
              <a:ext uri="{FF2B5EF4-FFF2-40B4-BE49-F238E27FC236}">
                <a16:creationId xmlns:a16="http://schemas.microsoft.com/office/drawing/2014/main" id="{1798C111-2822-2D4E-9F46-8B346063800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a:extLst>
              <a:ext uri="{FF2B5EF4-FFF2-40B4-BE49-F238E27FC236}">
                <a16:creationId xmlns:a16="http://schemas.microsoft.com/office/drawing/2014/main" id="{3493A5FE-DA9A-A044-8D93-43C3F24E6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9499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E17BF2A3-1031-044E-A778-F416C4699E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CE2B0B-C9D6-BF47-816F-D4E0649CA242}" type="slidenum">
              <a:rPr lang="en-US" altLang="en-US" sz="1200"/>
              <a:pPr/>
              <a:t>21</a:t>
            </a:fld>
            <a:endParaRPr lang="en-US" altLang="en-US" sz="1200"/>
          </a:p>
        </p:txBody>
      </p:sp>
      <p:sp>
        <p:nvSpPr>
          <p:cNvPr id="80898" name="Rectangle 2">
            <a:extLst>
              <a:ext uri="{FF2B5EF4-FFF2-40B4-BE49-F238E27FC236}">
                <a16:creationId xmlns:a16="http://schemas.microsoft.com/office/drawing/2014/main" id="{2161E1E9-3D30-F543-B992-0AE80395655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3">
            <a:extLst>
              <a:ext uri="{FF2B5EF4-FFF2-40B4-BE49-F238E27FC236}">
                <a16:creationId xmlns:a16="http://schemas.microsoft.com/office/drawing/2014/main" id="{651E16A3-9C4F-6544-A68C-2F5C3DAEEE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F4A909F-C393-9A40-B044-A96E8D8E5A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BC6B9A-7288-5D4E-A266-911CBE7CC3D3}" type="slidenum">
              <a:rPr lang="en-US" altLang="en-US" sz="1200"/>
              <a:pPr/>
              <a:t>3</a:t>
            </a:fld>
            <a:endParaRPr lang="en-US" altLang="en-US" sz="1200"/>
          </a:p>
        </p:txBody>
      </p:sp>
      <p:sp>
        <p:nvSpPr>
          <p:cNvPr id="78850" name="Rectangle 2">
            <a:extLst>
              <a:ext uri="{FF2B5EF4-FFF2-40B4-BE49-F238E27FC236}">
                <a16:creationId xmlns:a16="http://schemas.microsoft.com/office/drawing/2014/main" id="{7740F6A8-4FD5-F948-BB7C-2AC78369199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459" name="Rectangle 3">
            <a:extLst>
              <a:ext uri="{FF2B5EF4-FFF2-40B4-BE49-F238E27FC236}">
                <a16:creationId xmlns:a16="http://schemas.microsoft.com/office/drawing/2014/main" id="{19DF5FFE-D418-AC41-977D-D47F7236EC2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68FB30B-B832-504F-BE60-7ABABBE24C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7CF5EA-7DD0-0D4A-A50B-EB0043F3FF47}" type="slidenum">
              <a:rPr lang="en-US" altLang="en-US" sz="1200"/>
              <a:pPr/>
              <a:t>4</a:t>
            </a:fld>
            <a:endParaRPr lang="en-US" altLang="en-US" sz="1200"/>
          </a:p>
        </p:txBody>
      </p:sp>
      <p:sp>
        <p:nvSpPr>
          <p:cNvPr id="78850" name="Rectangle 2">
            <a:extLst>
              <a:ext uri="{FF2B5EF4-FFF2-40B4-BE49-F238E27FC236}">
                <a16:creationId xmlns:a16="http://schemas.microsoft.com/office/drawing/2014/main" id="{458A78E3-300D-C746-8625-734FC57B15EE}"/>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411" name="Rectangle 3">
            <a:extLst>
              <a:ext uri="{FF2B5EF4-FFF2-40B4-BE49-F238E27FC236}">
                <a16:creationId xmlns:a16="http://schemas.microsoft.com/office/drawing/2014/main" id="{BBA6FB4A-0513-8447-A0D1-52C5D93E452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buFontTx/>
              <a:buNone/>
            </a:pPr>
            <a:r>
              <a:rPr lang="en-US" altLang="en-US" sz="1200" dirty="0"/>
              <a:t>NOT book “risk assessment”, tick sheet, </a:t>
            </a:r>
            <a:r>
              <a:rPr lang="en-US" altLang="en-US" sz="1200" dirty="0" err="1"/>
              <a:t>etc</a:t>
            </a:r>
            <a:endParaRPr lang="en-US" altLang="en-US" sz="1200" dirty="0"/>
          </a:p>
          <a:p>
            <a:pPr eaLnBrk="1" hangingPunct="1">
              <a:lnSpc>
                <a:spcPct val="90000"/>
              </a:lnSpc>
              <a:buFontTx/>
              <a:buNone/>
            </a:pPr>
            <a:r>
              <a:rPr lang="en-US" altLang="en-US" sz="1200" dirty="0">
                <a:solidFill>
                  <a:srgbClr val="3366FF"/>
                </a:solidFill>
              </a:rPr>
              <a:t>likelihood</a:t>
            </a:r>
            <a:endParaRPr lang="en-US" altLang="en-US" sz="1200" dirty="0"/>
          </a:p>
          <a:p>
            <a:pPr eaLnBrk="1" hangingPunct="1">
              <a:lnSpc>
                <a:spcPct val="90000"/>
              </a:lnSpc>
              <a:buFontTx/>
              <a:buNone/>
            </a:pPr>
            <a:r>
              <a:rPr lang="en-US" altLang="en-US" sz="1200" dirty="0">
                <a:solidFill>
                  <a:srgbClr val="3366FF"/>
                </a:solidFill>
              </a:rPr>
              <a:t>degree of harm </a:t>
            </a:r>
            <a:r>
              <a:rPr lang="en-US" altLang="en-US" sz="1200" dirty="0"/>
              <a:t>consideration requires</a:t>
            </a:r>
          </a:p>
          <a:p>
            <a:pPr eaLnBrk="1" hangingPunct="1">
              <a:lnSpc>
                <a:spcPct val="90000"/>
              </a:lnSpc>
              <a:buFontTx/>
              <a:buNone/>
            </a:pPr>
            <a:r>
              <a:rPr lang="en-US" altLang="en-US" sz="1200" dirty="0"/>
              <a:t>proper risk assessment using a risk matrix</a:t>
            </a:r>
          </a:p>
          <a:p>
            <a:pPr eaLnBrk="1" hangingPunct="1">
              <a:lnSpc>
                <a:spcPct val="90000"/>
              </a:lnSpc>
              <a:buFontTx/>
              <a:buNone/>
            </a:pPr>
            <a:r>
              <a:rPr lang="en-US" altLang="en-US" sz="1200" dirty="0"/>
              <a:t>e.g. </a:t>
            </a:r>
            <a:r>
              <a:rPr lang="en-US" altLang="en-US" sz="1200" dirty="0" err="1"/>
              <a:t>Aust</a:t>
            </a:r>
            <a:r>
              <a:rPr lang="en-US" altLang="en-US" sz="1200" dirty="0"/>
              <a:t>/ISO Standard on Risk Management</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881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DBE7E20-E22E-654A-988C-09FB70EA20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744F51-CD8B-7547-8EC1-2B732E6B6F61}" type="slidenum">
              <a:rPr lang="en-US" altLang="en-US" sz="1200"/>
              <a:pPr/>
              <a:t>5</a:t>
            </a:fld>
            <a:endParaRPr lang="en-US" altLang="en-US" sz="1200"/>
          </a:p>
        </p:txBody>
      </p:sp>
      <p:sp>
        <p:nvSpPr>
          <p:cNvPr id="78850" name="Rectangle 2">
            <a:extLst>
              <a:ext uri="{FF2B5EF4-FFF2-40B4-BE49-F238E27FC236}">
                <a16:creationId xmlns:a16="http://schemas.microsoft.com/office/drawing/2014/main" id="{E9B9F22B-2C41-904E-9528-4A83B5950CA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507" name="Rectangle 3">
            <a:extLst>
              <a:ext uri="{FF2B5EF4-FFF2-40B4-BE49-F238E27FC236}">
                <a16:creationId xmlns:a16="http://schemas.microsoft.com/office/drawing/2014/main" id="{0AF611D2-EE61-B249-9C8D-7FC0B3808DC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642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97DE665-B9B6-694D-B70B-2D3127F80C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29E8E7-CD52-8E47-B5E1-F8BE6ADA68D2}" type="slidenum">
              <a:rPr lang="en-US" altLang="en-US" sz="1200"/>
              <a:pPr/>
              <a:t>6</a:t>
            </a:fld>
            <a:endParaRPr lang="en-US" altLang="en-US" sz="1200"/>
          </a:p>
        </p:txBody>
      </p:sp>
      <p:sp>
        <p:nvSpPr>
          <p:cNvPr id="25602" name="Rectangle 2">
            <a:extLst>
              <a:ext uri="{FF2B5EF4-FFF2-40B4-BE49-F238E27FC236}">
                <a16:creationId xmlns:a16="http://schemas.microsoft.com/office/drawing/2014/main" id="{42FF222D-096A-3F4C-AD5E-411BE2AC514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a:extLst>
              <a:ext uri="{FF2B5EF4-FFF2-40B4-BE49-F238E27FC236}">
                <a16:creationId xmlns:a16="http://schemas.microsoft.com/office/drawing/2014/main" id="{7E43E242-2ACC-1040-BA0D-6DCA5AA35B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294AC9D1-D39E-284D-B289-47F56AB9D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1E20A4-96F2-2446-BBA7-7C1459D8504F}" type="slidenum">
              <a:rPr lang="en-US" altLang="en-US" sz="1200"/>
              <a:pPr/>
              <a:t>7</a:t>
            </a:fld>
            <a:endParaRPr lang="en-US" altLang="en-US" sz="1200"/>
          </a:p>
        </p:txBody>
      </p:sp>
      <p:sp>
        <p:nvSpPr>
          <p:cNvPr id="41986" name="Rectangle 2">
            <a:extLst>
              <a:ext uri="{FF2B5EF4-FFF2-40B4-BE49-F238E27FC236}">
                <a16:creationId xmlns:a16="http://schemas.microsoft.com/office/drawing/2014/main" id="{B921ED8A-6C30-5541-9575-A93CC8F3175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a:extLst>
              <a:ext uri="{FF2B5EF4-FFF2-40B4-BE49-F238E27FC236}">
                <a16:creationId xmlns:a16="http://schemas.microsoft.com/office/drawing/2014/main" id="{ACA6F53D-5F47-0242-AB3A-3EF8FD75FC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0F8C7BB-BA6A-F140-AD4F-6861159558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924B9A-C82A-C940-9797-E91BC2B1D81A}" type="slidenum">
              <a:rPr lang="en-US" altLang="en-US" sz="1200"/>
              <a:pPr/>
              <a:t>8</a:t>
            </a:fld>
            <a:endParaRPr lang="en-US" altLang="en-US" sz="1200"/>
          </a:p>
        </p:txBody>
      </p:sp>
      <p:sp>
        <p:nvSpPr>
          <p:cNvPr id="27650" name="Rectangle 2">
            <a:extLst>
              <a:ext uri="{FF2B5EF4-FFF2-40B4-BE49-F238E27FC236}">
                <a16:creationId xmlns:a16="http://schemas.microsoft.com/office/drawing/2014/main" id="{FE34C341-25AB-EB41-ABDA-0D7D6FDD074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F8F1BEF1-A2F8-0947-A145-478124249A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E84B2A9-47BA-DC4B-BEEC-DDBC55A69B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648D14-96CA-6A4A-A3A3-E9F1CC3FD849}" type="slidenum">
              <a:rPr lang="en-US" altLang="en-US" sz="1200"/>
              <a:pPr/>
              <a:t>9</a:t>
            </a:fld>
            <a:endParaRPr lang="en-US" altLang="en-US" sz="1200"/>
          </a:p>
        </p:txBody>
      </p:sp>
      <p:sp>
        <p:nvSpPr>
          <p:cNvPr id="29698" name="Rectangle 2">
            <a:extLst>
              <a:ext uri="{FF2B5EF4-FFF2-40B4-BE49-F238E27FC236}">
                <a16:creationId xmlns:a16="http://schemas.microsoft.com/office/drawing/2014/main" id="{CA54CDFD-E429-9C43-9921-14A55C41375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9" name="Rectangle 3">
            <a:extLst>
              <a:ext uri="{FF2B5EF4-FFF2-40B4-BE49-F238E27FC236}">
                <a16:creationId xmlns:a16="http://schemas.microsoft.com/office/drawing/2014/main" id="{12825E7A-FFCA-8E4C-8DAB-793FFBD349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891C9069-11E3-9B4D-BDD0-4D66C17264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0CA71E-B902-1F4E-97BF-25D8AF9647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054FC9-F7E2-2645-8FF1-F6CACC0C804E}"/>
              </a:ext>
            </a:extLst>
          </p:cNvPr>
          <p:cNvSpPr>
            <a:spLocks noGrp="1" noChangeArrowheads="1"/>
          </p:cNvSpPr>
          <p:nvPr>
            <p:ph type="sldNum" sz="quarter" idx="12"/>
          </p:nvPr>
        </p:nvSpPr>
        <p:spPr>
          <a:ln/>
        </p:spPr>
        <p:txBody>
          <a:bodyPr/>
          <a:lstStyle>
            <a:lvl1pPr>
              <a:defRPr/>
            </a:lvl1pPr>
          </a:lstStyle>
          <a:p>
            <a:fld id="{06C50489-6C87-1942-BEFB-5A3CC06CB7CE}" type="slidenum">
              <a:rPr lang="en-US" altLang="en-US"/>
              <a:pPr/>
              <a:t>‹#›</a:t>
            </a:fld>
            <a:endParaRPr lang="en-US" altLang="en-US"/>
          </a:p>
        </p:txBody>
      </p:sp>
    </p:spTree>
    <p:extLst>
      <p:ext uri="{BB962C8B-B14F-4D97-AF65-F5344CB8AC3E}">
        <p14:creationId xmlns:p14="http://schemas.microsoft.com/office/powerpoint/2010/main" val="258645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AC067DBA-0281-ED4A-9C99-6C7AFCFA47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FCEEE7-6E4E-F649-842F-36DF7FFC3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47E9AF-F5E9-2D4C-9B37-820680E01A72}"/>
              </a:ext>
            </a:extLst>
          </p:cNvPr>
          <p:cNvSpPr>
            <a:spLocks noGrp="1" noChangeArrowheads="1"/>
          </p:cNvSpPr>
          <p:nvPr>
            <p:ph type="sldNum" sz="quarter" idx="12"/>
          </p:nvPr>
        </p:nvSpPr>
        <p:spPr>
          <a:ln/>
        </p:spPr>
        <p:txBody>
          <a:bodyPr/>
          <a:lstStyle>
            <a:lvl1pPr>
              <a:defRPr/>
            </a:lvl1pPr>
          </a:lstStyle>
          <a:p>
            <a:fld id="{126CCF97-2530-9F40-B6F1-A6289BF68836}" type="slidenum">
              <a:rPr lang="en-US" altLang="en-US"/>
              <a:pPr/>
              <a:t>‹#›</a:t>
            </a:fld>
            <a:endParaRPr lang="en-US" altLang="en-US"/>
          </a:p>
        </p:txBody>
      </p:sp>
    </p:spTree>
    <p:extLst>
      <p:ext uri="{BB962C8B-B14F-4D97-AF65-F5344CB8AC3E}">
        <p14:creationId xmlns:p14="http://schemas.microsoft.com/office/powerpoint/2010/main" val="29333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FDA683E-8C51-5348-90DC-4590CA1D8D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A29F68-2239-2B42-A055-528F28868C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F4DE29-11A6-9B46-AEF3-6DF648390E9F}"/>
              </a:ext>
            </a:extLst>
          </p:cNvPr>
          <p:cNvSpPr>
            <a:spLocks noGrp="1" noChangeArrowheads="1"/>
          </p:cNvSpPr>
          <p:nvPr>
            <p:ph type="sldNum" sz="quarter" idx="12"/>
          </p:nvPr>
        </p:nvSpPr>
        <p:spPr>
          <a:ln/>
        </p:spPr>
        <p:txBody>
          <a:bodyPr/>
          <a:lstStyle>
            <a:lvl1pPr>
              <a:defRPr/>
            </a:lvl1pPr>
          </a:lstStyle>
          <a:p>
            <a:fld id="{2D41EFF1-D9D3-0840-AAAC-7C6DCDCB5AB2}" type="slidenum">
              <a:rPr lang="en-US" altLang="en-US"/>
              <a:pPr/>
              <a:t>‹#›</a:t>
            </a:fld>
            <a:endParaRPr lang="en-US" altLang="en-US"/>
          </a:p>
        </p:txBody>
      </p:sp>
    </p:spTree>
    <p:extLst>
      <p:ext uri="{BB962C8B-B14F-4D97-AF65-F5344CB8AC3E}">
        <p14:creationId xmlns:p14="http://schemas.microsoft.com/office/powerpoint/2010/main" val="57925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767D4DDF-C405-B341-807C-4AC74CFE94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886A88-F616-DB48-AF89-04DC2728B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B09A95-D6CE-674C-B33E-1778B94E2E13}"/>
              </a:ext>
            </a:extLst>
          </p:cNvPr>
          <p:cNvSpPr>
            <a:spLocks noGrp="1" noChangeArrowheads="1"/>
          </p:cNvSpPr>
          <p:nvPr>
            <p:ph type="sldNum" sz="quarter" idx="12"/>
          </p:nvPr>
        </p:nvSpPr>
        <p:spPr>
          <a:ln/>
        </p:spPr>
        <p:txBody>
          <a:bodyPr/>
          <a:lstStyle>
            <a:lvl1pPr>
              <a:defRPr/>
            </a:lvl1pPr>
          </a:lstStyle>
          <a:p>
            <a:fld id="{F4D82618-F6B0-3048-A57F-2E737DEE9383}" type="slidenum">
              <a:rPr lang="en-US" altLang="en-US"/>
              <a:pPr/>
              <a:t>‹#›</a:t>
            </a:fld>
            <a:endParaRPr lang="en-US" altLang="en-US"/>
          </a:p>
        </p:txBody>
      </p:sp>
    </p:spTree>
    <p:extLst>
      <p:ext uri="{BB962C8B-B14F-4D97-AF65-F5344CB8AC3E}">
        <p14:creationId xmlns:p14="http://schemas.microsoft.com/office/powerpoint/2010/main" val="294601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0C8D1AC6-B25E-354B-B298-3922D7FDF7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AD05C5-3A0F-CA49-93DF-11C6ABD0A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A079F7-ED8F-7148-8096-9DB1335DE64F}"/>
              </a:ext>
            </a:extLst>
          </p:cNvPr>
          <p:cNvSpPr>
            <a:spLocks noGrp="1" noChangeArrowheads="1"/>
          </p:cNvSpPr>
          <p:nvPr>
            <p:ph type="sldNum" sz="quarter" idx="12"/>
          </p:nvPr>
        </p:nvSpPr>
        <p:spPr>
          <a:ln/>
        </p:spPr>
        <p:txBody>
          <a:bodyPr/>
          <a:lstStyle>
            <a:lvl1pPr>
              <a:defRPr/>
            </a:lvl1pPr>
          </a:lstStyle>
          <a:p>
            <a:fld id="{B3CE4E3A-809C-4447-9014-2C82F796F8C4}" type="slidenum">
              <a:rPr lang="en-US" altLang="en-US"/>
              <a:pPr/>
              <a:t>‹#›</a:t>
            </a:fld>
            <a:endParaRPr lang="en-US" altLang="en-US"/>
          </a:p>
        </p:txBody>
      </p:sp>
    </p:spTree>
    <p:extLst>
      <p:ext uri="{BB962C8B-B14F-4D97-AF65-F5344CB8AC3E}">
        <p14:creationId xmlns:p14="http://schemas.microsoft.com/office/powerpoint/2010/main" val="239703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793B92E-AE30-2C4C-BB29-9047EEF533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23F138-CF73-7C47-8625-DEB9A499F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85A790-3595-6446-BA82-C9A755964C5A}"/>
              </a:ext>
            </a:extLst>
          </p:cNvPr>
          <p:cNvSpPr>
            <a:spLocks noGrp="1" noChangeArrowheads="1"/>
          </p:cNvSpPr>
          <p:nvPr>
            <p:ph type="sldNum" sz="quarter" idx="12"/>
          </p:nvPr>
        </p:nvSpPr>
        <p:spPr>
          <a:ln/>
        </p:spPr>
        <p:txBody>
          <a:bodyPr/>
          <a:lstStyle>
            <a:lvl1pPr>
              <a:defRPr/>
            </a:lvl1pPr>
          </a:lstStyle>
          <a:p>
            <a:fld id="{ED086D97-CB46-A54F-9D1B-AD73CD524579}" type="slidenum">
              <a:rPr lang="en-US" altLang="en-US"/>
              <a:pPr/>
              <a:t>‹#›</a:t>
            </a:fld>
            <a:endParaRPr lang="en-US" altLang="en-US"/>
          </a:p>
        </p:txBody>
      </p:sp>
    </p:spTree>
    <p:extLst>
      <p:ext uri="{BB962C8B-B14F-4D97-AF65-F5344CB8AC3E}">
        <p14:creationId xmlns:p14="http://schemas.microsoft.com/office/powerpoint/2010/main" val="33244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D24B1F43-0C62-A54D-AA2C-0798DAE49B6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E18F049-2145-DB4D-A6A8-6531E2ED7A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6A41C4B-9A87-514A-8A56-3B6D096FC126}"/>
              </a:ext>
            </a:extLst>
          </p:cNvPr>
          <p:cNvSpPr>
            <a:spLocks noGrp="1" noChangeArrowheads="1"/>
          </p:cNvSpPr>
          <p:nvPr>
            <p:ph type="sldNum" sz="quarter" idx="12"/>
          </p:nvPr>
        </p:nvSpPr>
        <p:spPr>
          <a:ln/>
        </p:spPr>
        <p:txBody>
          <a:bodyPr/>
          <a:lstStyle>
            <a:lvl1pPr>
              <a:defRPr/>
            </a:lvl1pPr>
          </a:lstStyle>
          <a:p>
            <a:fld id="{3A454869-40FF-D04C-B23B-A26C157C2305}" type="slidenum">
              <a:rPr lang="en-US" altLang="en-US"/>
              <a:pPr/>
              <a:t>‹#›</a:t>
            </a:fld>
            <a:endParaRPr lang="en-US" altLang="en-US"/>
          </a:p>
        </p:txBody>
      </p:sp>
    </p:spTree>
    <p:extLst>
      <p:ext uri="{BB962C8B-B14F-4D97-AF65-F5344CB8AC3E}">
        <p14:creationId xmlns:p14="http://schemas.microsoft.com/office/powerpoint/2010/main" val="33268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5D93693B-93EA-C047-896E-4A2C246F80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4D30377-1430-444B-8C8C-0FF9F1B696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9EAAE89-7572-6040-976D-378EECB1AA53}"/>
              </a:ext>
            </a:extLst>
          </p:cNvPr>
          <p:cNvSpPr>
            <a:spLocks noGrp="1" noChangeArrowheads="1"/>
          </p:cNvSpPr>
          <p:nvPr>
            <p:ph type="sldNum" sz="quarter" idx="12"/>
          </p:nvPr>
        </p:nvSpPr>
        <p:spPr>
          <a:ln/>
        </p:spPr>
        <p:txBody>
          <a:bodyPr/>
          <a:lstStyle>
            <a:lvl1pPr>
              <a:defRPr/>
            </a:lvl1pPr>
          </a:lstStyle>
          <a:p>
            <a:fld id="{DC1D886D-8E0A-7D4A-95AD-A5961BCCD63B}" type="slidenum">
              <a:rPr lang="en-US" altLang="en-US"/>
              <a:pPr/>
              <a:t>‹#›</a:t>
            </a:fld>
            <a:endParaRPr lang="en-US" altLang="en-US"/>
          </a:p>
        </p:txBody>
      </p:sp>
    </p:spTree>
    <p:extLst>
      <p:ext uri="{BB962C8B-B14F-4D97-AF65-F5344CB8AC3E}">
        <p14:creationId xmlns:p14="http://schemas.microsoft.com/office/powerpoint/2010/main" val="262621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819591-BBAE-2D46-B5DE-E5979D09AB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E0BA55-967F-B24F-B940-308282617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538C69F-5C5D-9D41-A45F-FB723A1C3AC9}"/>
              </a:ext>
            </a:extLst>
          </p:cNvPr>
          <p:cNvSpPr>
            <a:spLocks noGrp="1" noChangeArrowheads="1"/>
          </p:cNvSpPr>
          <p:nvPr>
            <p:ph type="sldNum" sz="quarter" idx="12"/>
          </p:nvPr>
        </p:nvSpPr>
        <p:spPr>
          <a:ln/>
        </p:spPr>
        <p:txBody>
          <a:bodyPr/>
          <a:lstStyle>
            <a:lvl1pPr>
              <a:defRPr/>
            </a:lvl1pPr>
          </a:lstStyle>
          <a:p>
            <a:fld id="{477329D3-9DDD-BB45-B79D-845E390AE3A8}" type="slidenum">
              <a:rPr lang="en-US" altLang="en-US"/>
              <a:pPr/>
              <a:t>‹#›</a:t>
            </a:fld>
            <a:endParaRPr lang="en-US" altLang="en-US"/>
          </a:p>
        </p:txBody>
      </p:sp>
    </p:spTree>
    <p:extLst>
      <p:ext uri="{BB962C8B-B14F-4D97-AF65-F5344CB8AC3E}">
        <p14:creationId xmlns:p14="http://schemas.microsoft.com/office/powerpoint/2010/main" val="114528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86899BA-1888-9145-9908-55D32FFBF0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D45B46-2D54-3848-8374-D0E37811F7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161C0D-04E6-AC44-B9B6-A67FE3680A07}"/>
              </a:ext>
            </a:extLst>
          </p:cNvPr>
          <p:cNvSpPr>
            <a:spLocks noGrp="1" noChangeArrowheads="1"/>
          </p:cNvSpPr>
          <p:nvPr>
            <p:ph type="sldNum" sz="quarter" idx="12"/>
          </p:nvPr>
        </p:nvSpPr>
        <p:spPr>
          <a:ln/>
        </p:spPr>
        <p:txBody>
          <a:bodyPr/>
          <a:lstStyle>
            <a:lvl1pPr>
              <a:defRPr/>
            </a:lvl1pPr>
          </a:lstStyle>
          <a:p>
            <a:fld id="{7547BDD5-387D-504C-BA11-94C7053F938E}" type="slidenum">
              <a:rPr lang="en-US" altLang="en-US"/>
              <a:pPr/>
              <a:t>‹#›</a:t>
            </a:fld>
            <a:endParaRPr lang="en-US" altLang="en-US"/>
          </a:p>
        </p:txBody>
      </p:sp>
    </p:spTree>
    <p:extLst>
      <p:ext uri="{BB962C8B-B14F-4D97-AF65-F5344CB8AC3E}">
        <p14:creationId xmlns:p14="http://schemas.microsoft.com/office/powerpoint/2010/main" val="367120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AC082652-6FA3-3E49-9EBA-CF6DEC9051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137043-F02E-5C49-818D-147267223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77ACEE-D123-8143-9D98-E543C81E642C}"/>
              </a:ext>
            </a:extLst>
          </p:cNvPr>
          <p:cNvSpPr>
            <a:spLocks noGrp="1" noChangeArrowheads="1"/>
          </p:cNvSpPr>
          <p:nvPr>
            <p:ph type="sldNum" sz="quarter" idx="12"/>
          </p:nvPr>
        </p:nvSpPr>
        <p:spPr>
          <a:ln/>
        </p:spPr>
        <p:txBody>
          <a:bodyPr/>
          <a:lstStyle>
            <a:lvl1pPr>
              <a:defRPr/>
            </a:lvl1pPr>
          </a:lstStyle>
          <a:p>
            <a:fld id="{8B746EA6-F0AC-E74F-9FD1-D4D441554BD5}" type="slidenum">
              <a:rPr lang="en-US" altLang="en-US"/>
              <a:pPr/>
              <a:t>‹#›</a:t>
            </a:fld>
            <a:endParaRPr lang="en-US" altLang="en-US"/>
          </a:p>
        </p:txBody>
      </p:sp>
    </p:spTree>
    <p:extLst>
      <p:ext uri="{BB962C8B-B14F-4D97-AF65-F5344CB8AC3E}">
        <p14:creationId xmlns:p14="http://schemas.microsoft.com/office/powerpoint/2010/main" val="341553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D59D015-68A7-F54D-986F-C71494EFDE3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9F8E68-B749-8946-9FE9-471B58ABACB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1CE887E-ABA5-4049-9730-1ED588D7866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EA38DFE-27FE-1E4C-8C8A-1AECAAE1C27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85F3140-EBB0-9347-A805-C737A38342B0}"/>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1C0BCD00-B125-A447-A358-180C459AF9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1264EE4-EF86-A14F-BC92-2D0141BC6684}"/>
              </a:ext>
            </a:extLst>
          </p:cNvPr>
          <p:cNvSpPr>
            <a:spLocks noGrp="1" noChangeArrowheads="1"/>
          </p:cNvSpPr>
          <p:nvPr>
            <p:ph type="ctrTitle"/>
          </p:nvPr>
        </p:nvSpPr>
        <p:spPr>
          <a:xfrm>
            <a:off x="1022971" y="2564904"/>
            <a:ext cx="7812087" cy="1656184"/>
          </a:xfrm>
        </p:spPr>
        <p:txBody>
          <a:bodyPr/>
          <a:lstStyle/>
          <a:p>
            <a:pPr algn="l" eaLnBrk="1" hangingPunct="1"/>
            <a:r>
              <a:rPr lang="en-US" altLang="en-US" dirty="0"/>
              <a:t>Why teachers need to do risk assessments</a:t>
            </a:r>
            <a:endParaRPr lang="en-US" altLang="en-US" sz="3200" dirty="0"/>
          </a:p>
        </p:txBody>
      </p:sp>
      <p:sp>
        <p:nvSpPr>
          <p:cNvPr id="14338" name="Rectangle 3">
            <a:extLst>
              <a:ext uri="{FF2B5EF4-FFF2-40B4-BE49-F238E27FC236}">
                <a16:creationId xmlns:a16="http://schemas.microsoft.com/office/drawing/2014/main" id="{E18B7B5A-AE55-EC4D-8733-C0402ADFAEB6}"/>
              </a:ext>
            </a:extLst>
          </p:cNvPr>
          <p:cNvSpPr>
            <a:spLocks noGrp="1" noChangeArrowheads="1"/>
          </p:cNvSpPr>
          <p:nvPr>
            <p:ph type="subTitle" idx="1"/>
          </p:nvPr>
        </p:nvSpPr>
        <p:spPr>
          <a:xfrm>
            <a:off x="1043608" y="4615520"/>
            <a:ext cx="7632575" cy="2016397"/>
          </a:xfrm>
        </p:spPr>
        <p:txBody>
          <a:bodyPr/>
          <a:lstStyle/>
          <a:p>
            <a:pPr algn="l" eaLnBrk="1" hangingPunct="1"/>
            <a:r>
              <a:rPr lang="en-US" altLang="en-US" sz="3600" dirty="0"/>
              <a:t>Phillip Crisp</a:t>
            </a:r>
          </a:p>
          <a:p>
            <a:pPr algn="l" eaLnBrk="1" hangingPunct="1"/>
            <a:r>
              <a:rPr lang="en-US" altLang="en-US" sz="3600" dirty="0"/>
              <a:t>                    James Crisp</a:t>
            </a:r>
          </a:p>
          <a:p>
            <a:pPr algn="l" eaLnBrk="1" hangingPunct="1"/>
            <a:r>
              <a:rPr lang="en-US" altLang="en-US" sz="3600" dirty="0"/>
              <a:t>                                          Eva Crisp</a:t>
            </a:r>
          </a:p>
        </p:txBody>
      </p:sp>
      <p:graphicFrame>
        <p:nvGraphicFramePr>
          <p:cNvPr id="14339" name="Object 5">
            <a:extLst>
              <a:ext uri="{FF2B5EF4-FFF2-40B4-BE49-F238E27FC236}">
                <a16:creationId xmlns:a16="http://schemas.microsoft.com/office/drawing/2014/main" id="{D3709ACA-4C17-5141-8272-5371F62A4440}"/>
              </a:ext>
            </a:extLst>
          </p:cNvPr>
          <p:cNvGraphicFramePr>
            <a:graphicFrameLocks noChangeAspect="1"/>
          </p:cNvGraphicFramePr>
          <p:nvPr/>
        </p:nvGraphicFramePr>
        <p:xfrm>
          <a:off x="6324600" y="533400"/>
          <a:ext cx="2005013" cy="1143000"/>
        </p:xfrm>
        <a:graphic>
          <a:graphicData uri="http://schemas.openxmlformats.org/presentationml/2006/ole">
            <mc:AlternateContent xmlns:mc="http://schemas.openxmlformats.org/markup-compatibility/2006">
              <mc:Choice xmlns:v="urn:schemas-microsoft-com:vml" Requires="v">
                <p:oleObj spid="_x0000_s14374" name="Picture" r:id="rId4" imgW="2006600" imgH="1143000" progId="Word.Picture.8">
                  <p:embed/>
                </p:oleObj>
              </mc:Choice>
              <mc:Fallback>
                <p:oleObj name="Picture" r:id="rId4" imgW="2006600" imgH="11430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33400"/>
                        <a:ext cx="2005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4340" name="Picture 2" descr="burning_hair_medium.jpg">
            <a:extLst>
              <a:ext uri="{FF2B5EF4-FFF2-40B4-BE49-F238E27FC236}">
                <a16:creationId xmlns:a16="http://schemas.microsoft.com/office/drawing/2014/main" id="{F1F1A89A-9C83-EC45-A887-1328294E49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6A59EA0-F6C7-B44D-840A-5F4AF76CEDE0}"/>
              </a:ext>
            </a:extLst>
          </p:cNvPr>
          <p:cNvSpPr>
            <a:spLocks noGrp="1" noChangeArrowheads="1"/>
          </p:cNvSpPr>
          <p:nvPr>
            <p:ph type="title"/>
          </p:nvPr>
        </p:nvSpPr>
        <p:spPr>
          <a:xfrm>
            <a:off x="2987675" y="476250"/>
            <a:ext cx="3382963" cy="555625"/>
          </a:xfrm>
        </p:spPr>
        <p:txBody>
          <a:bodyPr/>
          <a:lstStyle/>
          <a:p>
            <a:pPr eaLnBrk="1" hangingPunct="1"/>
            <a:r>
              <a:rPr lang="en-US" altLang="en-US" sz="3200"/>
              <a:t>Assess risks</a:t>
            </a:r>
          </a:p>
        </p:txBody>
      </p:sp>
      <p:cxnSp>
        <p:nvCxnSpPr>
          <p:cNvPr id="4" name="Straight Connector 3">
            <a:extLst>
              <a:ext uri="{FF2B5EF4-FFF2-40B4-BE49-F238E27FC236}">
                <a16:creationId xmlns:a16="http://schemas.microsoft.com/office/drawing/2014/main" id="{0E412428-A9A2-674D-A5EC-249E024F0E10}"/>
              </a:ext>
            </a:extLst>
          </p:cNvPr>
          <p:cNvCxnSpPr/>
          <p:nvPr/>
        </p:nvCxnSpPr>
        <p:spPr bwMode="auto">
          <a:xfrm>
            <a:off x="4643438" y="1125538"/>
            <a:ext cx="0" cy="1428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A947CB99-7F1D-E748-ACC2-0D522183E7E9}"/>
              </a:ext>
            </a:extLst>
          </p:cNvPr>
          <p:cNvCxnSpPr/>
          <p:nvPr/>
        </p:nvCxnSpPr>
        <p:spPr bwMode="auto">
          <a:xfrm>
            <a:off x="2771775" y="1268413"/>
            <a:ext cx="38877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9131ACCC-1BA2-824C-A1B6-77499D2607EC}"/>
              </a:ext>
            </a:extLst>
          </p:cNvPr>
          <p:cNvCxnSpPr/>
          <p:nvPr/>
        </p:nvCxnSpPr>
        <p:spPr bwMode="auto">
          <a:xfrm>
            <a:off x="2771775" y="1268413"/>
            <a:ext cx="0" cy="2159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02E38677-4524-E043-B0DD-595911637C46}"/>
              </a:ext>
            </a:extLst>
          </p:cNvPr>
          <p:cNvCxnSpPr/>
          <p:nvPr/>
        </p:nvCxnSpPr>
        <p:spPr bwMode="auto">
          <a:xfrm>
            <a:off x="6659563" y="1268413"/>
            <a:ext cx="0" cy="2159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26" name="Rectangle 2">
            <a:extLst>
              <a:ext uri="{FF2B5EF4-FFF2-40B4-BE49-F238E27FC236}">
                <a16:creationId xmlns:a16="http://schemas.microsoft.com/office/drawing/2014/main" id="{78A7615D-AC59-EB42-B804-B314BF1322A8}"/>
              </a:ext>
            </a:extLst>
          </p:cNvPr>
          <p:cNvSpPr txBox="1">
            <a:spLocks noChangeArrowheads="1"/>
          </p:cNvSpPr>
          <p:nvPr/>
        </p:nvSpPr>
        <p:spPr bwMode="auto">
          <a:xfrm>
            <a:off x="971550" y="1628775"/>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FF0000"/>
                </a:solidFill>
              </a:rPr>
              <a:t>≥Medium</a:t>
            </a:r>
          </a:p>
          <a:p>
            <a:pPr algn="ctr" eaLnBrk="1" hangingPunct="1"/>
            <a:r>
              <a:rPr lang="en-US" altLang="en-US" sz="2800">
                <a:solidFill>
                  <a:srgbClr val="FF0000"/>
                </a:solidFill>
              </a:rPr>
              <a:t>risk level</a:t>
            </a:r>
          </a:p>
        </p:txBody>
      </p:sp>
      <p:sp>
        <p:nvSpPr>
          <p:cNvPr id="30727" name="Rectangle 2">
            <a:extLst>
              <a:ext uri="{FF2B5EF4-FFF2-40B4-BE49-F238E27FC236}">
                <a16:creationId xmlns:a16="http://schemas.microsoft.com/office/drawing/2014/main" id="{51F39CCB-7573-CC41-852E-A35F1D50AD89}"/>
              </a:ext>
            </a:extLst>
          </p:cNvPr>
          <p:cNvSpPr txBox="1">
            <a:spLocks noChangeArrowheads="1"/>
          </p:cNvSpPr>
          <p:nvPr/>
        </p:nvSpPr>
        <p:spPr bwMode="auto">
          <a:xfrm>
            <a:off x="5003800" y="1628775"/>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008000"/>
                </a:solidFill>
              </a:rPr>
              <a:t>Low</a:t>
            </a:r>
          </a:p>
          <a:p>
            <a:pPr algn="ctr" eaLnBrk="1" hangingPunct="1"/>
            <a:r>
              <a:rPr lang="en-US" altLang="en-US" sz="2800">
                <a:solidFill>
                  <a:srgbClr val="008000"/>
                </a:solidFill>
              </a:rPr>
              <a:t>risk level</a:t>
            </a:r>
          </a:p>
        </p:txBody>
      </p:sp>
      <p:sp>
        <p:nvSpPr>
          <p:cNvPr id="30728" name="Rectangle 2">
            <a:extLst>
              <a:ext uri="{FF2B5EF4-FFF2-40B4-BE49-F238E27FC236}">
                <a16:creationId xmlns:a16="http://schemas.microsoft.com/office/drawing/2014/main" id="{CC566DC2-6ED7-C94A-AF7F-41BC4FD7F8D1}"/>
              </a:ext>
            </a:extLst>
          </p:cNvPr>
          <p:cNvSpPr txBox="1">
            <a:spLocks noChangeArrowheads="1"/>
          </p:cNvSpPr>
          <p:nvPr/>
        </p:nvSpPr>
        <p:spPr bwMode="auto">
          <a:xfrm>
            <a:off x="971550" y="2997200"/>
            <a:ext cx="3382963"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chemeClr val="tx2"/>
                </a:solidFill>
              </a:rPr>
              <a:t>Add control measures</a:t>
            </a:r>
          </a:p>
        </p:txBody>
      </p:sp>
      <p:sp>
        <p:nvSpPr>
          <p:cNvPr id="30729" name="Rectangle 2">
            <a:extLst>
              <a:ext uri="{FF2B5EF4-FFF2-40B4-BE49-F238E27FC236}">
                <a16:creationId xmlns:a16="http://schemas.microsoft.com/office/drawing/2014/main" id="{D1ABD6D0-EED4-D745-9CA3-CEC1E62C5284}"/>
              </a:ext>
            </a:extLst>
          </p:cNvPr>
          <p:cNvSpPr txBox="1">
            <a:spLocks noChangeArrowheads="1"/>
          </p:cNvSpPr>
          <p:nvPr/>
        </p:nvSpPr>
        <p:spPr bwMode="auto">
          <a:xfrm>
            <a:off x="5292725" y="2997200"/>
            <a:ext cx="2592388"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008000"/>
                </a:solidFill>
              </a:rPr>
              <a:t>DO</a:t>
            </a:r>
          </a:p>
          <a:p>
            <a:pPr algn="ctr" eaLnBrk="1" hangingPunct="1"/>
            <a:r>
              <a:rPr lang="en-US" altLang="en-US" sz="2800">
                <a:solidFill>
                  <a:srgbClr val="008000"/>
                </a:solidFill>
              </a:rPr>
              <a:t>EXPERIMENT</a:t>
            </a:r>
          </a:p>
        </p:txBody>
      </p:sp>
      <p:cxnSp>
        <p:nvCxnSpPr>
          <p:cNvPr id="18" name="Straight Arrow Connector 17">
            <a:extLst>
              <a:ext uri="{FF2B5EF4-FFF2-40B4-BE49-F238E27FC236}">
                <a16:creationId xmlns:a16="http://schemas.microsoft.com/office/drawing/2014/main" id="{DEC38F0F-FFA2-BE4A-A075-B792571CB70E}"/>
              </a:ext>
            </a:extLst>
          </p:cNvPr>
          <p:cNvCxnSpPr/>
          <p:nvPr/>
        </p:nvCxnSpPr>
        <p:spPr bwMode="auto">
          <a:xfrm>
            <a:off x="2771775" y="2420938"/>
            <a:ext cx="0" cy="431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0076B01A-DB6B-824E-8F3C-4C66877A1EFB}"/>
              </a:ext>
            </a:extLst>
          </p:cNvPr>
          <p:cNvCxnSpPr/>
          <p:nvPr/>
        </p:nvCxnSpPr>
        <p:spPr bwMode="auto">
          <a:xfrm>
            <a:off x="6659563" y="2420938"/>
            <a:ext cx="0" cy="431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14C86F30-11D5-1E49-AFD8-CB2997A6AB9D}"/>
              </a:ext>
            </a:extLst>
          </p:cNvPr>
          <p:cNvCxnSpPr/>
          <p:nvPr/>
        </p:nvCxnSpPr>
        <p:spPr bwMode="auto">
          <a:xfrm>
            <a:off x="2771775" y="3789363"/>
            <a:ext cx="0" cy="1444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71194FB4-68AF-2841-BC10-CB68EE7F1302}"/>
              </a:ext>
            </a:extLst>
          </p:cNvPr>
          <p:cNvCxnSpPr/>
          <p:nvPr/>
        </p:nvCxnSpPr>
        <p:spPr bwMode="auto">
          <a:xfrm>
            <a:off x="1331913" y="3933825"/>
            <a:ext cx="143986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2CDB64AE-7F80-604D-8DF4-7BEC8363C89F}"/>
              </a:ext>
            </a:extLst>
          </p:cNvPr>
          <p:cNvCxnSpPr/>
          <p:nvPr/>
        </p:nvCxnSpPr>
        <p:spPr bwMode="auto">
          <a:xfrm>
            <a:off x="1331913" y="836613"/>
            <a:ext cx="0" cy="30972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30CB91A0-6337-5A42-9304-652BCFACB98E}"/>
              </a:ext>
            </a:extLst>
          </p:cNvPr>
          <p:cNvCxnSpPr/>
          <p:nvPr/>
        </p:nvCxnSpPr>
        <p:spPr bwMode="auto">
          <a:xfrm>
            <a:off x="1331913" y="836613"/>
            <a:ext cx="165576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36" name="Rectangle 2">
            <a:extLst>
              <a:ext uri="{FF2B5EF4-FFF2-40B4-BE49-F238E27FC236}">
                <a16:creationId xmlns:a16="http://schemas.microsoft.com/office/drawing/2014/main" id="{693130FF-67D5-3E4C-A76F-3EF2567E0041}"/>
              </a:ext>
            </a:extLst>
          </p:cNvPr>
          <p:cNvSpPr txBox="1">
            <a:spLocks noChangeArrowheads="1"/>
          </p:cNvSpPr>
          <p:nvPr/>
        </p:nvSpPr>
        <p:spPr bwMode="auto">
          <a:xfrm>
            <a:off x="684213" y="4508500"/>
            <a:ext cx="8135937"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chemeClr val="tx2"/>
                </a:solidFill>
              </a:rPr>
              <a:t>Inherent level of risk</a:t>
            </a:r>
          </a:p>
          <a:p>
            <a:pPr eaLnBrk="1" hangingPunct="1"/>
            <a:r>
              <a:rPr lang="en-US" altLang="en-US" sz="2000">
                <a:solidFill>
                  <a:schemeClr val="tx2"/>
                </a:solidFill>
              </a:rPr>
              <a:t>= risk level without any control measures besides “routine procedures”</a:t>
            </a:r>
          </a:p>
          <a:p>
            <a:pPr eaLnBrk="1" hangingPunct="1"/>
            <a:endParaRPr lang="en-US" altLang="en-US" sz="700">
              <a:solidFill>
                <a:schemeClr val="tx2"/>
              </a:solidFill>
            </a:endParaRPr>
          </a:p>
          <a:p>
            <a:pPr eaLnBrk="1" hangingPunct="1"/>
            <a:r>
              <a:rPr lang="en-US" altLang="en-US">
                <a:solidFill>
                  <a:schemeClr val="tx2"/>
                </a:solidFill>
              </a:rPr>
              <a:t>Residual level of risk</a:t>
            </a:r>
          </a:p>
          <a:p>
            <a:pPr eaLnBrk="1" hangingPunct="1"/>
            <a:r>
              <a:rPr lang="en-US" altLang="en-US" sz="2000">
                <a:solidFill>
                  <a:schemeClr val="tx2"/>
                </a:solidFill>
              </a:rPr>
              <a:t>= risk level with control measures in place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8938810-9D18-AF48-969C-AF8F0C6478EB}"/>
              </a:ext>
            </a:extLst>
          </p:cNvPr>
          <p:cNvSpPr>
            <a:spLocks noGrp="1" noChangeArrowheads="1"/>
          </p:cNvSpPr>
          <p:nvPr>
            <p:ph type="title"/>
          </p:nvPr>
        </p:nvSpPr>
        <p:spPr>
          <a:xfrm>
            <a:off x="685800" y="333375"/>
            <a:ext cx="7772400" cy="1143000"/>
          </a:xfrm>
        </p:spPr>
        <p:txBody>
          <a:bodyPr/>
          <a:lstStyle/>
          <a:p>
            <a:pPr eaLnBrk="1" hangingPunct="1"/>
            <a:r>
              <a:rPr lang="en-US" altLang="en-US"/>
              <a:t>What is RiskAssess?</a:t>
            </a:r>
          </a:p>
        </p:txBody>
      </p:sp>
      <p:sp>
        <p:nvSpPr>
          <p:cNvPr id="32770" name="Rectangle 3">
            <a:extLst>
              <a:ext uri="{FF2B5EF4-FFF2-40B4-BE49-F238E27FC236}">
                <a16:creationId xmlns:a16="http://schemas.microsoft.com/office/drawing/2014/main" id="{F2119E19-89B0-CA4D-B660-2AC27813D5C9}"/>
              </a:ext>
            </a:extLst>
          </p:cNvPr>
          <p:cNvSpPr>
            <a:spLocks noGrp="1" noChangeArrowheads="1"/>
          </p:cNvSpPr>
          <p:nvPr>
            <p:ph type="body" idx="1"/>
          </p:nvPr>
        </p:nvSpPr>
        <p:spPr>
          <a:xfrm>
            <a:off x="1600200" y="1484313"/>
            <a:ext cx="7075488" cy="5065712"/>
          </a:xfrm>
        </p:spPr>
        <p:txBody>
          <a:bodyPr/>
          <a:lstStyle/>
          <a:p>
            <a:pPr eaLnBrk="1" hangingPunct="1">
              <a:lnSpc>
                <a:spcPct val="90000"/>
              </a:lnSpc>
              <a:buFontTx/>
              <a:buNone/>
            </a:pPr>
            <a:r>
              <a:rPr lang="en-US" altLang="en-US" sz="3000"/>
              <a:t>• web-based risk assessment tool </a:t>
            </a:r>
          </a:p>
          <a:p>
            <a:pPr eaLnBrk="1" hangingPunct="1">
              <a:lnSpc>
                <a:spcPct val="90000"/>
              </a:lnSpc>
              <a:buFontTx/>
              <a:buNone/>
            </a:pPr>
            <a:r>
              <a:rPr lang="en-US" altLang="en-US" sz="3000"/>
              <a:t>• customised to the school situation</a:t>
            </a:r>
          </a:p>
          <a:p>
            <a:pPr eaLnBrk="1" hangingPunct="1">
              <a:lnSpc>
                <a:spcPct val="90000"/>
              </a:lnSpc>
              <a:buFontTx/>
              <a:buNone/>
            </a:pPr>
            <a:r>
              <a:rPr lang="en-US" altLang="en-US" sz="3000"/>
              <a:t>• provides</a:t>
            </a:r>
            <a:br>
              <a:rPr lang="en-US" altLang="en-US" sz="3000"/>
            </a:br>
            <a:r>
              <a:rPr lang="en-US" altLang="en-US" sz="3000"/>
              <a:t>  - electronic templates (AU/ISO)</a:t>
            </a:r>
            <a:br>
              <a:rPr lang="en-US" altLang="en-US" sz="3000"/>
            </a:br>
            <a:r>
              <a:rPr lang="en-US" altLang="en-US" sz="3000"/>
              <a:t>  - database information on risks</a:t>
            </a:r>
            <a:br>
              <a:rPr lang="en-US" altLang="en-US" sz="3000"/>
            </a:br>
            <a:r>
              <a:rPr lang="en-US" altLang="en-US" sz="3000"/>
              <a:t>     (chemical, equipment, biological)</a:t>
            </a:r>
            <a:br>
              <a:rPr lang="en-US" altLang="en-US" sz="3000"/>
            </a:br>
            <a:r>
              <a:rPr lang="en-US" altLang="en-US" sz="3000"/>
              <a:t>  - equipment ordering/lab scheduling</a:t>
            </a:r>
            <a:br>
              <a:rPr lang="en-US" altLang="en-US" sz="3000"/>
            </a:br>
            <a:r>
              <a:rPr lang="en-US" altLang="en-US" sz="3000"/>
              <a:t>  - labelling (GHS)</a:t>
            </a:r>
          </a:p>
          <a:p>
            <a:pPr eaLnBrk="1" hangingPunct="1">
              <a:lnSpc>
                <a:spcPct val="90000"/>
              </a:lnSpc>
              <a:buFontTx/>
              <a:buNone/>
            </a:pPr>
            <a:r>
              <a:rPr lang="en-US" altLang="en-US" sz="3000"/>
              <a:t>     - learning resources</a:t>
            </a:r>
          </a:p>
          <a:p>
            <a:pPr eaLnBrk="1" hangingPunct="1">
              <a:lnSpc>
                <a:spcPct val="90000"/>
              </a:lnSpc>
              <a:buFontTx/>
              <a:buNone/>
            </a:pPr>
            <a:r>
              <a:rPr lang="en-US" altLang="en-US" sz="3000"/>
              <a:t>• easy sharing of experiment templates for customisation</a:t>
            </a:r>
            <a:endParaRPr lang="en-US" altLang="en-US" sz="2600"/>
          </a:p>
          <a:p>
            <a:pPr eaLnBrk="1" hangingPunct="1">
              <a:lnSpc>
                <a:spcPct val="90000"/>
              </a:lnSpc>
              <a:buFontTx/>
              <a:buNone/>
            </a:pPr>
            <a:endParaRPr lang="en-US" altLang="en-US"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448ED-030D-FF43-A115-967528BCEEFF}"/>
              </a:ext>
            </a:extLst>
          </p:cNvPr>
          <p:cNvPicPr>
            <a:picLocks noChangeAspect="1"/>
          </p:cNvPicPr>
          <p:nvPr/>
        </p:nvPicPr>
        <p:blipFill>
          <a:blip r:embed="rId3"/>
          <a:stretch>
            <a:fillRect/>
          </a:stretch>
        </p:blipFill>
        <p:spPr>
          <a:xfrm>
            <a:off x="107504" y="881634"/>
            <a:ext cx="4810082" cy="5255988"/>
          </a:xfrm>
          <a:prstGeom prst="rect">
            <a:avLst/>
          </a:prstGeom>
        </p:spPr>
      </p:pic>
      <p:pic>
        <p:nvPicPr>
          <p:cNvPr id="4" name="Picture 3">
            <a:extLst>
              <a:ext uri="{FF2B5EF4-FFF2-40B4-BE49-F238E27FC236}">
                <a16:creationId xmlns:a16="http://schemas.microsoft.com/office/drawing/2014/main" id="{97E3DEEC-C4B7-5F46-8BAB-56675A243891}"/>
              </a:ext>
            </a:extLst>
          </p:cNvPr>
          <p:cNvPicPr>
            <a:picLocks noChangeAspect="1"/>
          </p:cNvPicPr>
          <p:nvPr/>
        </p:nvPicPr>
        <p:blipFill>
          <a:blip r:embed="rId4"/>
          <a:stretch>
            <a:fillRect/>
          </a:stretch>
        </p:blipFill>
        <p:spPr>
          <a:xfrm>
            <a:off x="5004048" y="161257"/>
            <a:ext cx="3918857" cy="6696743"/>
          </a:xfrm>
          <a:prstGeom prst="rect">
            <a:avLst/>
          </a:prstGeom>
        </p:spPr>
      </p:pic>
    </p:spTree>
    <p:extLst>
      <p:ext uri="{BB962C8B-B14F-4D97-AF65-F5344CB8AC3E}">
        <p14:creationId xmlns:p14="http://schemas.microsoft.com/office/powerpoint/2010/main" val="7892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1363C7DC-BFDD-5347-9617-E9F7F11ADF69}"/>
              </a:ext>
            </a:extLst>
          </p:cNvPr>
          <p:cNvSpPr>
            <a:spLocks noGrp="1" noChangeArrowheads="1"/>
          </p:cNvSpPr>
          <p:nvPr>
            <p:ph type="title"/>
          </p:nvPr>
        </p:nvSpPr>
        <p:spPr/>
        <p:txBody>
          <a:bodyPr/>
          <a:lstStyle/>
          <a:p>
            <a:pPr eaLnBrk="1" hangingPunct="1"/>
            <a:r>
              <a:rPr lang="en-US" altLang="en-US" dirty="0"/>
              <a:t>Logic</a:t>
            </a:r>
          </a:p>
        </p:txBody>
      </p:sp>
      <p:sp>
        <p:nvSpPr>
          <p:cNvPr id="34818" name="Rectangle 3">
            <a:extLst>
              <a:ext uri="{FF2B5EF4-FFF2-40B4-BE49-F238E27FC236}">
                <a16:creationId xmlns:a16="http://schemas.microsoft.com/office/drawing/2014/main" id="{C0BA871C-662C-8947-9EE5-AD28B0BD8A5B}"/>
              </a:ext>
            </a:extLst>
          </p:cNvPr>
          <p:cNvSpPr>
            <a:spLocks noGrp="1" noChangeArrowheads="1"/>
          </p:cNvSpPr>
          <p:nvPr>
            <p:ph type="body" idx="1"/>
          </p:nvPr>
        </p:nvSpPr>
        <p:spPr>
          <a:xfrm>
            <a:off x="609600" y="1600200"/>
            <a:ext cx="8305800" cy="4997450"/>
          </a:xfrm>
        </p:spPr>
        <p:txBody>
          <a:bodyPr/>
          <a:lstStyle/>
          <a:p>
            <a:pPr eaLnBrk="1" hangingPunct="1">
              <a:lnSpc>
                <a:spcPct val="90000"/>
              </a:lnSpc>
              <a:buFontTx/>
              <a:buNone/>
            </a:pPr>
            <a:r>
              <a:rPr lang="en-US" altLang="en-US" sz="3000" dirty="0"/>
              <a:t>• separate sections for teacher and laboratory technician </a:t>
            </a:r>
          </a:p>
          <a:p>
            <a:pPr eaLnBrk="1" hangingPunct="1">
              <a:lnSpc>
                <a:spcPct val="90000"/>
              </a:lnSpc>
              <a:buFontTx/>
              <a:buNone/>
            </a:pPr>
            <a:r>
              <a:rPr lang="en-US" altLang="en-US" sz="3000" dirty="0"/>
              <a:t>• initial assessment of inherent risk</a:t>
            </a:r>
            <a:br>
              <a:rPr lang="en-US" altLang="en-US" sz="3000" dirty="0"/>
            </a:br>
            <a:r>
              <a:rPr lang="en-US" altLang="en-US" sz="3000" dirty="0"/>
              <a:t>- if low, go to end</a:t>
            </a:r>
            <a:br>
              <a:rPr lang="en-US" altLang="en-US" sz="3000" dirty="0"/>
            </a:br>
            <a:r>
              <a:rPr lang="en-US" altLang="en-US" sz="3000" dirty="0"/>
              <a:t>- if medium or more, record control measures</a:t>
            </a:r>
            <a:br>
              <a:rPr lang="en-US" altLang="en-US" sz="3000" dirty="0"/>
            </a:br>
            <a:r>
              <a:rPr lang="en-US" altLang="en-US" sz="3000" dirty="0"/>
              <a:t>- if high or extreme, third reviewer required</a:t>
            </a:r>
          </a:p>
          <a:p>
            <a:pPr eaLnBrk="1" hangingPunct="1">
              <a:lnSpc>
                <a:spcPct val="90000"/>
              </a:lnSpc>
              <a:buFontTx/>
              <a:buNone/>
            </a:pPr>
            <a:r>
              <a:rPr lang="en-US" altLang="en-US" sz="3000" dirty="0"/>
              <a:t>• cross-checking by teacher/</a:t>
            </a:r>
            <a:r>
              <a:rPr lang="en-US" altLang="en-US" sz="3000" dirty="0" err="1"/>
              <a:t>labtech</a:t>
            </a:r>
            <a:r>
              <a:rPr lang="en-US" altLang="en-US" sz="3000" dirty="0"/>
              <a:t>/reviewer</a:t>
            </a:r>
          </a:p>
          <a:p>
            <a:pPr eaLnBrk="1" hangingPunct="1">
              <a:lnSpc>
                <a:spcPct val="90000"/>
              </a:lnSpc>
              <a:buFontTx/>
              <a:buNone/>
            </a:pPr>
            <a:r>
              <a:rPr lang="en-US" altLang="en-US" sz="3000" dirty="0"/>
              <a:t>• </a:t>
            </a:r>
            <a:r>
              <a:rPr lang="en-US" altLang="en-US" sz="3000" dirty="0">
                <a:solidFill>
                  <a:srgbClr val="00B0F0"/>
                </a:solidFill>
              </a:rPr>
              <a:t>scheduling, ordering, labelling </a:t>
            </a:r>
            <a:r>
              <a:rPr lang="en-US" altLang="en-US" sz="3000" dirty="0"/>
              <a:t>to save time</a:t>
            </a:r>
          </a:p>
          <a:p>
            <a:pPr eaLnBrk="1" hangingPunct="1">
              <a:lnSpc>
                <a:spcPct val="90000"/>
              </a:lnSpc>
              <a:buFontTx/>
              <a:buNone/>
            </a:pPr>
            <a:r>
              <a:rPr lang="en-US" altLang="en-US" sz="3000" dirty="0"/>
              <a:t>• inexpensive ($250+GST per campus per year)</a:t>
            </a:r>
            <a:endParaRPr lang="en-US" altLang="en-U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FA7503E-7C76-7A45-9D4D-62E7E47A8989}"/>
              </a:ext>
            </a:extLst>
          </p:cNvPr>
          <p:cNvSpPr>
            <a:spLocks noGrp="1" noChangeArrowheads="1"/>
          </p:cNvSpPr>
          <p:nvPr>
            <p:ph type="title"/>
          </p:nvPr>
        </p:nvSpPr>
        <p:spPr>
          <a:xfrm>
            <a:off x="685800" y="188913"/>
            <a:ext cx="7772400" cy="1143000"/>
          </a:xfrm>
        </p:spPr>
        <p:txBody>
          <a:bodyPr/>
          <a:lstStyle/>
          <a:p>
            <a:pPr eaLnBrk="1" hangingPunct="1"/>
            <a:r>
              <a:rPr lang="en-US" altLang="en-US"/>
              <a:t>Details</a:t>
            </a:r>
          </a:p>
        </p:txBody>
      </p:sp>
      <p:sp>
        <p:nvSpPr>
          <p:cNvPr id="36866" name="Rectangle 3">
            <a:extLst>
              <a:ext uri="{FF2B5EF4-FFF2-40B4-BE49-F238E27FC236}">
                <a16:creationId xmlns:a16="http://schemas.microsoft.com/office/drawing/2014/main" id="{D78E25BB-E23A-9743-850A-406C237939CE}"/>
              </a:ext>
            </a:extLst>
          </p:cNvPr>
          <p:cNvSpPr>
            <a:spLocks noGrp="1" noChangeArrowheads="1"/>
          </p:cNvSpPr>
          <p:nvPr>
            <p:ph type="body" idx="1"/>
          </p:nvPr>
        </p:nvSpPr>
        <p:spPr>
          <a:xfrm>
            <a:off x="609600" y="1179513"/>
            <a:ext cx="8305800" cy="5334000"/>
          </a:xfrm>
        </p:spPr>
        <p:txBody>
          <a:bodyPr/>
          <a:lstStyle/>
          <a:p>
            <a:pPr eaLnBrk="1" hangingPunct="1">
              <a:buFontTx/>
              <a:buNone/>
            </a:pPr>
            <a:r>
              <a:rPr lang="en-US" altLang="en-US" sz="3000"/>
              <a:t>• access from school/home </a:t>
            </a:r>
          </a:p>
          <a:p>
            <a:pPr eaLnBrk="1" hangingPunct="1">
              <a:buFontTx/>
              <a:buNone/>
            </a:pPr>
            <a:r>
              <a:rPr lang="en-US" altLang="en-US" sz="3000"/>
              <a:t>• nothing to install on computer, tablet or phone</a:t>
            </a:r>
            <a:br>
              <a:rPr lang="en-US" altLang="en-US" sz="3000"/>
            </a:br>
            <a:r>
              <a:rPr lang="en-US" altLang="en-US" sz="3000"/>
              <a:t>(instant update)</a:t>
            </a:r>
          </a:p>
          <a:p>
            <a:pPr eaLnBrk="1" hangingPunct="1">
              <a:buFontTx/>
              <a:buNone/>
            </a:pPr>
            <a:r>
              <a:rPr lang="en-US" altLang="en-US" sz="3000"/>
              <a:t>• unlimited number of simultaneous users and risk assessments </a:t>
            </a:r>
          </a:p>
          <a:p>
            <a:pPr eaLnBrk="1" hangingPunct="1">
              <a:buFontTx/>
              <a:buNone/>
            </a:pPr>
            <a:r>
              <a:rPr lang="en-US" altLang="en-US" sz="3000"/>
              <a:t>• minimal data entry</a:t>
            </a:r>
          </a:p>
          <a:p>
            <a:pPr eaLnBrk="1" hangingPunct="1">
              <a:buFontTx/>
              <a:buNone/>
            </a:pPr>
            <a:r>
              <a:rPr lang="en-US" altLang="en-US" sz="3000"/>
              <a:t>• complements SDSs</a:t>
            </a:r>
          </a:p>
          <a:p>
            <a:pPr eaLnBrk="1" hangingPunct="1">
              <a:buFontTx/>
              <a:buNone/>
            </a:pPr>
            <a:r>
              <a:rPr lang="en-US" altLang="en-US" sz="3000"/>
              <a:t>• continuing input from science staff</a:t>
            </a:r>
          </a:p>
          <a:p>
            <a:pPr eaLnBrk="1" hangingPunct="1">
              <a:buFontTx/>
              <a:buNone/>
            </a:pPr>
            <a:r>
              <a:rPr lang="en-US" altLang="en-US" sz="3000"/>
              <a:t>• multiple backups of data &amp; backup server</a:t>
            </a:r>
          </a:p>
          <a:p>
            <a:pPr eaLnBrk="1" hangingPunct="1">
              <a:buFontTx/>
              <a:buNone/>
            </a:pPr>
            <a:r>
              <a:rPr lang="en-US" altLang="en-US" sz="3000"/>
              <a:t>• support and advice</a:t>
            </a:r>
            <a:endParaRPr lang="en-US" altLang="en-US"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C676053E-A393-444C-BD35-0D6F1D055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86" y="496888"/>
            <a:ext cx="55657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4" name="Picture 6">
            <a:extLst>
              <a:ext uri="{FF2B5EF4-FFF2-40B4-BE49-F238E27FC236}">
                <a16:creationId xmlns:a16="http://schemas.microsoft.com/office/drawing/2014/main" id="{27F334B3-9903-774A-8AC7-83E2919EB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86" y="2182813"/>
            <a:ext cx="5565775"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Picture 8">
            <a:extLst>
              <a:ext uri="{FF2B5EF4-FFF2-40B4-BE49-F238E27FC236}">
                <a16:creationId xmlns:a16="http://schemas.microsoft.com/office/drawing/2014/main" id="{53E2E4B0-0D42-D94E-86D7-050586BAE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86" y="3883025"/>
            <a:ext cx="5572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9D725AE6-EB47-F148-A2D9-2F28AF1CF92A}"/>
              </a:ext>
            </a:extLst>
          </p:cNvPr>
          <p:cNvSpPr>
            <a:spLocks noGrp="1" noChangeArrowheads="1"/>
          </p:cNvSpPr>
          <p:nvPr>
            <p:ph type="title"/>
          </p:nvPr>
        </p:nvSpPr>
        <p:spPr>
          <a:xfrm>
            <a:off x="6276975" y="356613"/>
            <a:ext cx="2543497" cy="1488211"/>
          </a:xfrm>
        </p:spPr>
        <p:txBody>
          <a:bodyPr/>
          <a:lstStyle/>
          <a:p>
            <a:pPr algn="l" eaLnBrk="1" hangingPunct="1"/>
            <a:r>
              <a:rPr lang="en-US" altLang="en-US" sz="2200" dirty="0"/>
              <a:t>High Schools</a:t>
            </a:r>
            <a:br>
              <a:rPr lang="en-US" altLang="en-US" sz="2200" dirty="0"/>
            </a:br>
            <a:r>
              <a:rPr lang="en-US" altLang="en-US" sz="2200" dirty="0"/>
              <a:t> AU: 1770, 65%</a:t>
            </a:r>
            <a:br>
              <a:rPr lang="en-US" altLang="en-US" sz="2200" dirty="0"/>
            </a:br>
            <a:r>
              <a:rPr lang="en-US" altLang="en-US" sz="2200" dirty="0"/>
              <a:t> NZ: 140, 26%</a:t>
            </a:r>
            <a:br>
              <a:rPr lang="en-US" altLang="en-US" sz="2400" dirty="0"/>
            </a:br>
            <a:endParaRPr lang="en-US" altLang="en-US" sz="2400" dirty="0"/>
          </a:p>
        </p:txBody>
      </p:sp>
      <p:sp>
        <p:nvSpPr>
          <p:cNvPr id="12" name="Rectangle 2">
            <a:extLst>
              <a:ext uri="{FF2B5EF4-FFF2-40B4-BE49-F238E27FC236}">
                <a16:creationId xmlns:a16="http://schemas.microsoft.com/office/drawing/2014/main" id="{94F35731-DA50-D044-93A1-A38192840FD5}"/>
              </a:ext>
            </a:extLst>
          </p:cNvPr>
          <p:cNvSpPr txBox="1">
            <a:spLocks noChangeArrowheads="1"/>
          </p:cNvSpPr>
          <p:nvPr/>
        </p:nvSpPr>
        <p:spPr bwMode="auto">
          <a:xfrm>
            <a:off x="6156647" y="2492375"/>
            <a:ext cx="2663825" cy="720725"/>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defRPr/>
            </a:pPr>
            <a:r>
              <a:rPr lang="en-US" altLang="en-US" sz="2400" kern="0" dirty="0"/>
              <a:t>460 high schools</a:t>
            </a:r>
            <a:br>
              <a:rPr lang="en-US" altLang="en-US" sz="2400" dirty="0"/>
            </a:br>
            <a:endParaRPr lang="en-US" altLang="en-US" sz="2400" kern="0" dirty="0"/>
          </a:p>
        </p:txBody>
      </p:sp>
      <p:sp>
        <p:nvSpPr>
          <p:cNvPr id="13" name="Rectangle 2">
            <a:extLst>
              <a:ext uri="{FF2B5EF4-FFF2-40B4-BE49-F238E27FC236}">
                <a16:creationId xmlns:a16="http://schemas.microsoft.com/office/drawing/2014/main" id="{43DD32DB-7DC2-BE46-8E7C-7822F8DA5855}"/>
              </a:ext>
            </a:extLst>
          </p:cNvPr>
          <p:cNvSpPr txBox="1">
            <a:spLocks noChangeArrowheads="1"/>
          </p:cNvSpPr>
          <p:nvPr/>
        </p:nvSpPr>
        <p:spPr bwMode="auto">
          <a:xfrm>
            <a:off x="6132959" y="4179888"/>
            <a:ext cx="2975545" cy="719137"/>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defRPr/>
            </a:pPr>
            <a:r>
              <a:rPr lang="en-US" altLang="en-US" sz="2400" kern="0" dirty="0"/>
              <a:t>170 primary schools</a:t>
            </a:r>
            <a:br>
              <a:rPr lang="en-US" altLang="en-US" sz="2400" dirty="0"/>
            </a:br>
            <a:endParaRPr lang="en-US" altLang="en-US" sz="2400" kern="0" dirty="0"/>
          </a:p>
        </p:txBody>
      </p:sp>
      <p:sp>
        <p:nvSpPr>
          <p:cNvPr id="10" name="Rectangle 2">
            <a:extLst>
              <a:ext uri="{FF2B5EF4-FFF2-40B4-BE49-F238E27FC236}">
                <a16:creationId xmlns:a16="http://schemas.microsoft.com/office/drawing/2014/main" id="{EB517F6D-30C2-F14B-8851-CA0E8CB590D3}"/>
              </a:ext>
            </a:extLst>
          </p:cNvPr>
          <p:cNvSpPr txBox="1">
            <a:spLocks noChangeArrowheads="1"/>
          </p:cNvSpPr>
          <p:nvPr/>
        </p:nvSpPr>
        <p:spPr bwMode="auto">
          <a:xfrm>
            <a:off x="6228655" y="5784850"/>
            <a:ext cx="2663825" cy="720725"/>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defRPr/>
            </a:pPr>
            <a:r>
              <a:rPr lang="en-US" altLang="en-US" sz="2400" kern="0" dirty="0"/>
              <a:t>6 groups</a:t>
            </a:r>
            <a:br>
              <a:rPr lang="en-US" altLang="en-US" sz="2400" dirty="0"/>
            </a:br>
            <a:endParaRPr lang="en-US" altLang="en-US" sz="2400" kern="0" dirty="0"/>
          </a:p>
        </p:txBody>
      </p:sp>
      <p:pic>
        <p:nvPicPr>
          <p:cNvPr id="18440" name="Picture 2">
            <a:extLst>
              <a:ext uri="{FF2B5EF4-FFF2-40B4-BE49-F238E27FC236}">
                <a16:creationId xmlns:a16="http://schemas.microsoft.com/office/drawing/2014/main" id="{2EE2A730-F666-0049-A9A9-AA363D2E6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5567363"/>
            <a:ext cx="5572125"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B1201E7E-704D-5543-B424-A80B55636229}"/>
              </a:ext>
            </a:extLst>
          </p:cNvPr>
          <p:cNvSpPr txBox="1">
            <a:spLocks noChangeArrowheads="1"/>
          </p:cNvSpPr>
          <p:nvPr/>
        </p:nvSpPr>
        <p:spPr bwMode="auto">
          <a:xfrm>
            <a:off x="6247738" y="6460118"/>
            <a:ext cx="2716750" cy="773971"/>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defRPr/>
            </a:pPr>
            <a:r>
              <a:rPr lang="en-US" altLang="en-US" sz="2400" kern="0" dirty="0">
                <a:solidFill>
                  <a:srgbClr val="00B0F0"/>
                </a:solidFill>
              </a:rPr>
              <a:t>&gt;3.2 million RAs!</a:t>
            </a:r>
            <a:br>
              <a:rPr lang="en-US" altLang="en-US" sz="2400" dirty="0"/>
            </a:br>
            <a:endParaRPr lang="en-US" altLang="en-US" sz="2400" kern="0" dirty="0"/>
          </a:p>
        </p:txBody>
      </p:sp>
    </p:spTree>
    <p:extLst>
      <p:ext uri="{BB962C8B-B14F-4D97-AF65-F5344CB8AC3E}">
        <p14:creationId xmlns:p14="http://schemas.microsoft.com/office/powerpoint/2010/main" val="77914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BF6F780D-9EA3-7343-9524-082AEEE582C0}"/>
              </a:ext>
            </a:extLst>
          </p:cNvPr>
          <p:cNvSpPr>
            <a:spLocks noGrp="1" noChangeArrowheads="1"/>
          </p:cNvSpPr>
          <p:nvPr>
            <p:ph type="title"/>
          </p:nvPr>
        </p:nvSpPr>
        <p:spPr/>
        <p:txBody>
          <a:bodyPr/>
          <a:lstStyle/>
          <a:p>
            <a:pPr eaLnBrk="1" hangingPunct="1"/>
            <a:r>
              <a:rPr lang="en-US" altLang="en-US"/>
              <a:t>Advantages of risk assessments</a:t>
            </a:r>
          </a:p>
        </p:txBody>
      </p:sp>
      <p:sp>
        <p:nvSpPr>
          <p:cNvPr id="38914" name="Rectangle 3">
            <a:extLst>
              <a:ext uri="{FF2B5EF4-FFF2-40B4-BE49-F238E27FC236}">
                <a16:creationId xmlns:a16="http://schemas.microsoft.com/office/drawing/2014/main" id="{0C1E7DCA-0BD6-2940-9151-EFC57A7B209A}"/>
              </a:ext>
            </a:extLst>
          </p:cNvPr>
          <p:cNvSpPr>
            <a:spLocks noGrp="1" noChangeArrowheads="1"/>
          </p:cNvSpPr>
          <p:nvPr>
            <p:ph type="body" idx="1"/>
          </p:nvPr>
        </p:nvSpPr>
        <p:spPr>
          <a:xfrm>
            <a:off x="762000" y="2057400"/>
            <a:ext cx="8077200" cy="4251325"/>
          </a:xfrm>
        </p:spPr>
        <p:txBody>
          <a:bodyPr/>
          <a:lstStyle/>
          <a:p>
            <a:pPr eaLnBrk="1" hangingPunct="1">
              <a:lnSpc>
                <a:spcPct val="90000"/>
              </a:lnSpc>
              <a:buFontTx/>
              <a:buNone/>
            </a:pPr>
            <a:r>
              <a:rPr lang="en-US" altLang="en-US" sz="3000" dirty="0"/>
              <a:t>• reduced frequency of injuries </a:t>
            </a:r>
            <a:br>
              <a:rPr lang="en-US" altLang="en-US" sz="3000" dirty="0"/>
            </a:br>
            <a:r>
              <a:rPr lang="en-US" altLang="en-US" sz="3000" dirty="0"/>
              <a:t>  - to students</a:t>
            </a:r>
            <a:br>
              <a:rPr lang="en-US" altLang="en-US" sz="3000" dirty="0"/>
            </a:br>
            <a:r>
              <a:rPr lang="en-US" altLang="en-US" sz="3000" dirty="0"/>
              <a:t>  - to school staff</a:t>
            </a:r>
          </a:p>
          <a:p>
            <a:pPr eaLnBrk="1" hangingPunct="1">
              <a:lnSpc>
                <a:spcPct val="90000"/>
              </a:lnSpc>
              <a:buFontTx/>
              <a:buNone/>
            </a:pPr>
            <a:r>
              <a:rPr lang="en-US" altLang="en-US" sz="3000" dirty="0"/>
              <a:t>• reduced costs for paperwork, litigation and payouts</a:t>
            </a:r>
          </a:p>
          <a:p>
            <a:pPr eaLnBrk="1" hangingPunct="1">
              <a:lnSpc>
                <a:spcPct val="90000"/>
              </a:lnSpc>
              <a:buFontTx/>
              <a:buNone/>
            </a:pPr>
            <a:r>
              <a:rPr lang="en-US" altLang="en-US" sz="3000" dirty="0"/>
              <a:t>• compliance with the law</a:t>
            </a:r>
          </a:p>
          <a:p>
            <a:pPr eaLnBrk="1" hangingPunct="1">
              <a:lnSpc>
                <a:spcPct val="90000"/>
              </a:lnSpc>
              <a:buFontTx/>
              <a:buNone/>
            </a:pPr>
            <a:r>
              <a:rPr lang="en-US" altLang="en-US" sz="3000" dirty="0"/>
              <a:t>• helps maintain variety of chemicals and equipment</a:t>
            </a:r>
          </a:p>
          <a:p>
            <a:pPr eaLnBrk="1" hangingPunct="1">
              <a:lnSpc>
                <a:spcPct val="90000"/>
              </a:lnSpc>
              <a:buFontTx/>
              <a:buNone/>
            </a:pPr>
            <a:r>
              <a:rPr lang="en-US" altLang="en-US" sz="3000" dirty="0"/>
              <a:t>• compliance with the Australian Curriculum</a:t>
            </a:r>
          </a:p>
          <a:p>
            <a:pPr eaLnBrk="1" hangingPunct="1">
              <a:lnSpc>
                <a:spcPct val="90000"/>
              </a:lnSpc>
              <a:buFontTx/>
              <a:buNone/>
            </a:pPr>
            <a:endParaRPr lang="en-US" altLang="en-US" sz="3000" dirty="0"/>
          </a:p>
          <a:p>
            <a:pPr eaLnBrk="1" hangingPunct="1">
              <a:lnSpc>
                <a:spcPct val="90000"/>
              </a:lnSpc>
              <a:buFontTx/>
              <a:buNone/>
            </a:pPr>
            <a:endParaRPr lang="en-US" alt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B49A4E1-B9B9-3D4C-8DCF-71F764074A04}"/>
              </a:ext>
            </a:extLst>
          </p:cNvPr>
          <p:cNvSpPr>
            <a:spLocks noGrp="1" noChangeArrowheads="1"/>
          </p:cNvSpPr>
          <p:nvPr>
            <p:ph type="title"/>
          </p:nvPr>
        </p:nvSpPr>
        <p:spPr/>
        <p:txBody>
          <a:bodyPr/>
          <a:lstStyle/>
          <a:p>
            <a:pPr eaLnBrk="1" hangingPunct="1"/>
            <a:r>
              <a:rPr lang="en-US" altLang="en-US"/>
              <a:t>Advantages of a </a:t>
            </a:r>
            <a:br>
              <a:rPr lang="en-US" altLang="en-US"/>
            </a:br>
            <a:r>
              <a:rPr lang="en-US" altLang="en-US"/>
              <a:t>formalised system</a:t>
            </a:r>
          </a:p>
        </p:txBody>
      </p:sp>
      <p:sp>
        <p:nvSpPr>
          <p:cNvPr id="40962" name="Rectangle 3">
            <a:extLst>
              <a:ext uri="{FF2B5EF4-FFF2-40B4-BE49-F238E27FC236}">
                <a16:creationId xmlns:a16="http://schemas.microsoft.com/office/drawing/2014/main" id="{642C7470-32EE-984B-B322-79AED9C6DD30}"/>
              </a:ext>
            </a:extLst>
          </p:cNvPr>
          <p:cNvSpPr>
            <a:spLocks noGrp="1" noChangeArrowheads="1"/>
          </p:cNvSpPr>
          <p:nvPr>
            <p:ph type="body" idx="1"/>
          </p:nvPr>
        </p:nvSpPr>
        <p:spPr>
          <a:xfrm>
            <a:off x="468313" y="2057400"/>
            <a:ext cx="8370887" cy="3886200"/>
          </a:xfrm>
        </p:spPr>
        <p:txBody>
          <a:bodyPr/>
          <a:lstStyle/>
          <a:p>
            <a:pPr eaLnBrk="1" hangingPunct="1">
              <a:lnSpc>
                <a:spcPct val="90000"/>
              </a:lnSpc>
              <a:buFontTx/>
              <a:buNone/>
            </a:pPr>
            <a:r>
              <a:rPr lang="en-US" altLang="en-US" sz="3000"/>
              <a:t>• proper consideration of risks and control measures </a:t>
            </a:r>
          </a:p>
          <a:p>
            <a:pPr eaLnBrk="1" hangingPunct="1">
              <a:lnSpc>
                <a:spcPct val="90000"/>
              </a:lnSpc>
              <a:buFontTx/>
              <a:buNone/>
            </a:pPr>
            <a:r>
              <a:rPr lang="en-US" altLang="en-US" sz="3000"/>
              <a:t>• standardisation</a:t>
            </a:r>
          </a:p>
          <a:p>
            <a:pPr eaLnBrk="1" hangingPunct="1">
              <a:lnSpc>
                <a:spcPct val="90000"/>
              </a:lnSpc>
              <a:buFontTx/>
              <a:buNone/>
            </a:pPr>
            <a:r>
              <a:rPr lang="en-US" altLang="en-US" sz="3000"/>
              <a:t>• storage of records for legal purposes</a:t>
            </a:r>
          </a:p>
          <a:p>
            <a:pPr eaLnBrk="1" hangingPunct="1">
              <a:lnSpc>
                <a:spcPct val="90000"/>
              </a:lnSpc>
              <a:buFontTx/>
              <a:buNone/>
            </a:pPr>
            <a:r>
              <a:rPr lang="en-US" altLang="en-US" sz="3000"/>
              <a:t>• communication between teachers and laboratory technicians</a:t>
            </a:r>
          </a:p>
          <a:p>
            <a:pPr eaLnBrk="1" hangingPunct="1">
              <a:lnSpc>
                <a:spcPct val="90000"/>
              </a:lnSpc>
              <a:buFontTx/>
              <a:buNone/>
            </a:pPr>
            <a:r>
              <a:rPr lang="en-US" altLang="en-US" sz="3000"/>
              <a:t>• discourages spur-of-the-moment experiments</a:t>
            </a:r>
          </a:p>
          <a:p>
            <a:pPr eaLnBrk="1" hangingPunct="1">
              <a:lnSpc>
                <a:spcPct val="90000"/>
              </a:lnSpc>
              <a:buFontTx/>
              <a:buNone/>
            </a:pPr>
            <a:r>
              <a:rPr lang="en-US" altLang="en-US" sz="3000"/>
              <a:t>• useful for new/inexperienced staff</a:t>
            </a:r>
          </a:p>
          <a:p>
            <a:pPr eaLnBrk="1" hangingPunct="1">
              <a:lnSpc>
                <a:spcPct val="90000"/>
              </a:lnSpc>
              <a:buFontTx/>
              <a:buNone/>
            </a:pPr>
            <a:endParaRPr lang="en-US" altLang="en-US"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A909EF0-9539-004E-8F3B-A532B6934E79}"/>
              </a:ext>
            </a:extLst>
          </p:cNvPr>
          <p:cNvSpPr>
            <a:spLocks noGrp="1" noChangeArrowheads="1"/>
          </p:cNvSpPr>
          <p:nvPr>
            <p:ph type="title"/>
          </p:nvPr>
        </p:nvSpPr>
        <p:spPr/>
        <p:txBody>
          <a:bodyPr/>
          <a:lstStyle/>
          <a:p>
            <a:pPr eaLnBrk="1" hangingPunct="1"/>
            <a:r>
              <a:rPr lang="en-US" altLang="en-US" dirty="0"/>
              <a:t>Even more!</a:t>
            </a:r>
          </a:p>
        </p:txBody>
      </p:sp>
      <p:sp>
        <p:nvSpPr>
          <p:cNvPr id="47106" name="Rectangle 3">
            <a:extLst>
              <a:ext uri="{FF2B5EF4-FFF2-40B4-BE49-F238E27FC236}">
                <a16:creationId xmlns:a16="http://schemas.microsoft.com/office/drawing/2014/main" id="{48726AF4-867B-B34B-B397-FE6C3AEBD0F8}"/>
              </a:ext>
            </a:extLst>
          </p:cNvPr>
          <p:cNvSpPr>
            <a:spLocks noGrp="1" noChangeArrowheads="1"/>
          </p:cNvSpPr>
          <p:nvPr>
            <p:ph type="body" idx="1"/>
          </p:nvPr>
        </p:nvSpPr>
        <p:spPr>
          <a:xfrm>
            <a:off x="2771800" y="2204864"/>
            <a:ext cx="4104456" cy="3252192"/>
          </a:xfrm>
        </p:spPr>
        <p:txBody>
          <a:bodyPr/>
          <a:lstStyle/>
          <a:p>
            <a:pPr eaLnBrk="1" hangingPunct="1">
              <a:lnSpc>
                <a:spcPct val="90000"/>
              </a:lnSpc>
              <a:buFontTx/>
              <a:buNone/>
            </a:pPr>
            <a:r>
              <a:rPr lang="en-US" altLang="en-US" sz="3000" dirty="0"/>
              <a:t>• scheduling system</a:t>
            </a:r>
          </a:p>
          <a:p>
            <a:pPr eaLnBrk="1" hangingPunct="1">
              <a:lnSpc>
                <a:spcPct val="90000"/>
              </a:lnSpc>
              <a:buFontTx/>
              <a:buNone/>
            </a:pPr>
            <a:r>
              <a:rPr lang="en-US" altLang="en-US" sz="3000" dirty="0"/>
              <a:t>• </a:t>
            </a:r>
            <a:r>
              <a:rPr lang="en-US" altLang="en-US" sz="3000" dirty="0" err="1"/>
              <a:t>prac</a:t>
            </a:r>
            <a:r>
              <a:rPr lang="en-US" altLang="en-US" sz="3000" dirty="0"/>
              <a:t> ordering</a:t>
            </a:r>
          </a:p>
          <a:p>
            <a:pPr eaLnBrk="1" hangingPunct="1">
              <a:lnSpc>
                <a:spcPct val="90000"/>
              </a:lnSpc>
              <a:buFontTx/>
              <a:buNone/>
            </a:pPr>
            <a:r>
              <a:rPr lang="en-US" altLang="en-US" sz="3000" dirty="0"/>
              <a:t>• GHS labelling</a:t>
            </a:r>
            <a:br>
              <a:rPr lang="en-US" altLang="en-US" sz="3000" dirty="0"/>
            </a:br>
            <a:r>
              <a:rPr lang="en-US" altLang="en-US" sz="3000" dirty="0"/>
              <a:t>- standard</a:t>
            </a:r>
            <a:br>
              <a:rPr lang="en-US" altLang="en-US" sz="3000" dirty="0"/>
            </a:br>
            <a:r>
              <a:rPr lang="en-US" altLang="en-US" sz="3000" dirty="0"/>
              <a:t>- </a:t>
            </a:r>
            <a:r>
              <a:rPr lang="en-US" altLang="en-US" sz="3000" dirty="0" err="1"/>
              <a:t>customised</a:t>
            </a:r>
            <a:endParaRPr lang="en-US" altLang="en-US" sz="3000" dirty="0"/>
          </a:p>
          <a:p>
            <a:pPr eaLnBrk="1" hangingPunct="1">
              <a:lnSpc>
                <a:spcPct val="90000"/>
              </a:lnSpc>
              <a:buFontTx/>
              <a:buNone/>
            </a:pPr>
            <a:endParaRPr lang="en-US" altLang="en-US" sz="3000" dirty="0"/>
          </a:p>
          <a:p>
            <a:pPr eaLnBrk="1" hangingPunct="1">
              <a:lnSpc>
                <a:spcPct val="90000"/>
              </a:lnSpc>
              <a:buFontTx/>
              <a:buNone/>
            </a:pPr>
            <a:endParaRPr lang="en-US" altLang="en-US" sz="2600" dirty="0"/>
          </a:p>
          <a:p>
            <a:pPr eaLnBrk="1" hangingPunct="1">
              <a:lnSpc>
                <a:spcPct val="90000"/>
              </a:lnSpc>
              <a:buFontTx/>
              <a:buNone/>
            </a:pPr>
            <a:endParaRPr lang="en-US" alt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080CDDA5-D216-224F-8AB3-77885EFBC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113"/>
            <a:ext cx="3817938"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2" name="Picture 4">
            <a:extLst>
              <a:ext uri="{FF2B5EF4-FFF2-40B4-BE49-F238E27FC236}">
                <a16:creationId xmlns:a16="http://schemas.microsoft.com/office/drawing/2014/main" id="{2060DCE1-2415-F048-A373-2BC40D494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63" y="17463"/>
            <a:ext cx="3167062"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6">
            <a:extLst>
              <a:ext uri="{FF2B5EF4-FFF2-40B4-BE49-F238E27FC236}">
                <a16:creationId xmlns:a16="http://schemas.microsoft.com/office/drawing/2014/main" id="{5B42CE28-E069-1341-8A01-B54B5320E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1113"/>
            <a:ext cx="19081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id="{7B375188-A1CA-024F-BCC6-77E149A89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025" y="1644650"/>
            <a:ext cx="1401763"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0">
            <a:extLst>
              <a:ext uri="{FF2B5EF4-FFF2-40B4-BE49-F238E27FC236}">
                <a16:creationId xmlns:a16="http://schemas.microsoft.com/office/drawing/2014/main" id="{00DF2FA8-6DE3-764B-A245-7A6CE82859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2650" y="1425575"/>
            <a:ext cx="3148013"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12">
            <a:extLst>
              <a:ext uri="{FF2B5EF4-FFF2-40B4-BE49-F238E27FC236}">
                <a16:creationId xmlns:a16="http://schemas.microsoft.com/office/drawing/2014/main" id="{828CD0A7-7529-CC4F-9B15-BC1E03B0B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2747963"/>
            <a:ext cx="200025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14">
            <a:extLst>
              <a:ext uri="{FF2B5EF4-FFF2-40B4-BE49-F238E27FC236}">
                <a16:creationId xmlns:a16="http://schemas.microsoft.com/office/drawing/2014/main" id="{69EF6E30-BA8D-5F4E-957C-B98B8C4D33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2771775"/>
            <a:ext cx="19954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16">
            <a:extLst>
              <a:ext uri="{FF2B5EF4-FFF2-40B4-BE49-F238E27FC236}">
                <a16:creationId xmlns:a16="http://schemas.microsoft.com/office/drawing/2014/main" id="{0D8200BD-EBD5-944C-85B3-20EE19F0B3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2775" y="2951163"/>
            <a:ext cx="218122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0" name="Picture 1" descr="Screen Shot 2017-08-24 at 11.17.50 AM.png">
            <a:extLst>
              <a:ext uri="{FF2B5EF4-FFF2-40B4-BE49-F238E27FC236}">
                <a16:creationId xmlns:a16="http://schemas.microsoft.com/office/drawing/2014/main" id="{A0CAB002-C128-FE49-AAA5-E80E88D6189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500" y="4130675"/>
            <a:ext cx="3776663"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1" name="Picture 3" descr="Screen Shot 2017-08-23 at 4.57.15 PM.png">
            <a:extLst>
              <a:ext uri="{FF2B5EF4-FFF2-40B4-BE49-F238E27FC236}">
                <a16:creationId xmlns:a16="http://schemas.microsoft.com/office/drawing/2014/main" id="{F544124D-1865-EF44-A853-560AE3983A0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10438" y="5729288"/>
            <a:ext cx="1800225"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2" name="Picture 4" descr="Screen Shot 2017-08-23 at 4.59.46 PM.png">
            <a:extLst>
              <a:ext uri="{FF2B5EF4-FFF2-40B4-BE49-F238E27FC236}">
                <a16:creationId xmlns:a16="http://schemas.microsoft.com/office/drawing/2014/main" id="{4899A5F2-A4B3-2245-956A-3368B1AC0B1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2688" y="4889500"/>
            <a:ext cx="1366837"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3" name="Picture 20">
            <a:extLst>
              <a:ext uri="{FF2B5EF4-FFF2-40B4-BE49-F238E27FC236}">
                <a16:creationId xmlns:a16="http://schemas.microsoft.com/office/drawing/2014/main" id="{965B27CD-1933-2444-8174-46E304EB8E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6150" y="2819400"/>
            <a:ext cx="14224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4" name="Picture 22">
            <a:extLst>
              <a:ext uri="{FF2B5EF4-FFF2-40B4-BE49-F238E27FC236}">
                <a16:creationId xmlns:a16="http://schemas.microsoft.com/office/drawing/2014/main" id="{9ECBA623-0CEC-344A-9CEA-2E172557F9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7288" y="4040188"/>
            <a:ext cx="1373187"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5" name="Picture 24">
            <a:extLst>
              <a:ext uri="{FF2B5EF4-FFF2-40B4-BE49-F238E27FC236}">
                <a16:creationId xmlns:a16="http://schemas.microsoft.com/office/drawing/2014/main" id="{477C792E-5458-C243-A9B6-6C33B23A38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7175" y="3798888"/>
            <a:ext cx="142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32FC7AD8-0F65-304A-A4D5-E5242496AE18}"/>
              </a:ext>
            </a:extLst>
          </p:cNvPr>
          <p:cNvPicPr>
            <a:picLocks noChangeAspect="1"/>
          </p:cNvPicPr>
          <p:nvPr/>
        </p:nvPicPr>
        <p:blipFill>
          <a:blip r:embed="rId17"/>
          <a:stretch>
            <a:fillRect/>
          </a:stretch>
        </p:blipFill>
        <p:spPr>
          <a:xfrm>
            <a:off x="4068576" y="4638579"/>
            <a:ext cx="3064856" cy="2209896"/>
          </a:xfrm>
          <a:prstGeom prst="rect">
            <a:avLst/>
          </a:prstGeom>
        </p:spPr>
      </p:pic>
    </p:spTree>
    <p:extLst>
      <p:ext uri="{BB962C8B-B14F-4D97-AF65-F5344CB8AC3E}">
        <p14:creationId xmlns:p14="http://schemas.microsoft.com/office/powerpoint/2010/main" val="224167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B65AEE0-36EF-A848-91CE-8C5E47137A94}"/>
              </a:ext>
            </a:extLst>
          </p:cNvPr>
          <p:cNvSpPr>
            <a:spLocks noGrp="1" noChangeArrowheads="1"/>
          </p:cNvSpPr>
          <p:nvPr>
            <p:ph type="title"/>
          </p:nvPr>
        </p:nvSpPr>
        <p:spPr>
          <a:xfrm>
            <a:off x="1907704" y="1844824"/>
            <a:ext cx="6696992" cy="2880320"/>
          </a:xfrm>
        </p:spPr>
        <p:txBody>
          <a:bodyPr/>
          <a:lstStyle/>
          <a:p>
            <a:pPr algn="l" eaLnBrk="1" hangingPunct="1"/>
            <a:r>
              <a:rPr lang="en-US" altLang="en-US" sz="4000" dirty="0"/>
              <a:t>• reduce injuries</a:t>
            </a:r>
            <a:br>
              <a:rPr lang="en-US" altLang="en-US" sz="4000" dirty="0"/>
            </a:br>
            <a:br>
              <a:rPr lang="en-US" altLang="en-US" sz="4000" dirty="0"/>
            </a:br>
            <a:r>
              <a:rPr lang="en-US" altLang="en-US" sz="4000" dirty="0"/>
              <a:t>• increase legal protection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A909EF0-9539-004E-8F3B-A532B6934E79}"/>
              </a:ext>
            </a:extLst>
          </p:cNvPr>
          <p:cNvSpPr>
            <a:spLocks noGrp="1" noChangeArrowheads="1"/>
          </p:cNvSpPr>
          <p:nvPr>
            <p:ph type="title"/>
          </p:nvPr>
        </p:nvSpPr>
        <p:spPr/>
        <p:txBody>
          <a:bodyPr/>
          <a:lstStyle/>
          <a:p>
            <a:pPr eaLnBrk="1" hangingPunct="1"/>
            <a:r>
              <a:rPr lang="en-US" altLang="en-US"/>
              <a:t>Summary of benefits</a:t>
            </a:r>
          </a:p>
        </p:txBody>
      </p:sp>
      <p:sp>
        <p:nvSpPr>
          <p:cNvPr id="47106" name="Rectangle 3">
            <a:extLst>
              <a:ext uri="{FF2B5EF4-FFF2-40B4-BE49-F238E27FC236}">
                <a16:creationId xmlns:a16="http://schemas.microsoft.com/office/drawing/2014/main" id="{48726AF4-867B-B34B-B397-FE6C3AEBD0F8}"/>
              </a:ext>
            </a:extLst>
          </p:cNvPr>
          <p:cNvSpPr>
            <a:spLocks noGrp="1" noChangeArrowheads="1"/>
          </p:cNvSpPr>
          <p:nvPr>
            <p:ph type="body" idx="1"/>
          </p:nvPr>
        </p:nvSpPr>
        <p:spPr>
          <a:xfrm>
            <a:off x="2133600" y="1905000"/>
            <a:ext cx="5638800" cy="4343400"/>
          </a:xfrm>
        </p:spPr>
        <p:txBody>
          <a:bodyPr/>
          <a:lstStyle/>
          <a:p>
            <a:pPr eaLnBrk="1" hangingPunct="1">
              <a:lnSpc>
                <a:spcPct val="90000"/>
              </a:lnSpc>
              <a:buFontTx/>
              <a:buNone/>
            </a:pPr>
            <a:r>
              <a:rPr lang="en-US" altLang="en-US" sz="3000" dirty="0"/>
              <a:t>• safer laboratories </a:t>
            </a:r>
          </a:p>
          <a:p>
            <a:pPr eaLnBrk="1" hangingPunct="1">
              <a:lnSpc>
                <a:spcPct val="90000"/>
              </a:lnSpc>
              <a:buFontTx/>
              <a:buNone/>
            </a:pPr>
            <a:r>
              <a:rPr lang="en-US" altLang="en-US" sz="3000" dirty="0"/>
              <a:t>• better communication</a:t>
            </a:r>
          </a:p>
          <a:p>
            <a:pPr eaLnBrk="1" hangingPunct="1">
              <a:lnSpc>
                <a:spcPct val="90000"/>
              </a:lnSpc>
              <a:buFontTx/>
              <a:buNone/>
            </a:pPr>
            <a:r>
              <a:rPr lang="en-US" altLang="en-US" sz="3000" dirty="0"/>
              <a:t>• meets legal requirements</a:t>
            </a:r>
          </a:p>
          <a:p>
            <a:pPr eaLnBrk="1" hangingPunct="1">
              <a:lnSpc>
                <a:spcPct val="90000"/>
              </a:lnSpc>
              <a:buFontTx/>
              <a:buNone/>
            </a:pPr>
            <a:r>
              <a:rPr lang="en-US" altLang="en-US" sz="3000" dirty="0"/>
              <a:t>• reduced costs</a:t>
            </a:r>
          </a:p>
          <a:p>
            <a:pPr eaLnBrk="1" hangingPunct="1">
              <a:lnSpc>
                <a:spcPct val="90000"/>
              </a:lnSpc>
              <a:buFontTx/>
              <a:buNone/>
            </a:pPr>
            <a:r>
              <a:rPr lang="en-US" altLang="en-US" sz="3000" dirty="0"/>
              <a:t>• improved efficiency</a:t>
            </a:r>
          </a:p>
          <a:p>
            <a:pPr eaLnBrk="1" hangingPunct="1">
              <a:lnSpc>
                <a:spcPct val="90000"/>
              </a:lnSpc>
              <a:buFontTx/>
              <a:buNone/>
            </a:pPr>
            <a:r>
              <a:rPr lang="en-US" altLang="en-US" sz="3000" dirty="0"/>
              <a:t>• happy teachers and lab techs!</a:t>
            </a:r>
          </a:p>
          <a:p>
            <a:pPr eaLnBrk="1" hangingPunct="1">
              <a:lnSpc>
                <a:spcPct val="90000"/>
              </a:lnSpc>
              <a:buFontTx/>
              <a:buNone/>
            </a:pPr>
            <a:endParaRPr lang="en-US" altLang="en-US" sz="3000" dirty="0"/>
          </a:p>
          <a:p>
            <a:pPr eaLnBrk="1" hangingPunct="1">
              <a:lnSpc>
                <a:spcPct val="90000"/>
              </a:lnSpc>
              <a:buFontTx/>
              <a:buNone/>
            </a:pPr>
            <a:endParaRPr lang="en-US" altLang="en-US" sz="3000" dirty="0"/>
          </a:p>
          <a:p>
            <a:pPr eaLnBrk="1" hangingPunct="1">
              <a:lnSpc>
                <a:spcPct val="90000"/>
              </a:lnSpc>
              <a:buFontTx/>
              <a:buNone/>
            </a:pPr>
            <a:endParaRPr lang="en-US" altLang="en-US" sz="2600" dirty="0"/>
          </a:p>
          <a:p>
            <a:pPr eaLnBrk="1" hangingPunct="1">
              <a:lnSpc>
                <a:spcPct val="90000"/>
              </a:lnSpc>
              <a:buFontTx/>
              <a:buNone/>
            </a:pPr>
            <a:endParaRPr lang="en-US" altLang="en-US" sz="2600" dirty="0"/>
          </a:p>
        </p:txBody>
      </p:sp>
    </p:spTree>
    <p:extLst>
      <p:ext uri="{BB962C8B-B14F-4D97-AF65-F5344CB8AC3E}">
        <p14:creationId xmlns:p14="http://schemas.microsoft.com/office/powerpoint/2010/main" val="355394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B4F37000-AAB1-D742-86E6-59C57440E3B1}"/>
              </a:ext>
            </a:extLst>
          </p:cNvPr>
          <p:cNvSpPr>
            <a:spLocks noGrp="1" noChangeArrowheads="1"/>
          </p:cNvSpPr>
          <p:nvPr>
            <p:ph type="title"/>
          </p:nvPr>
        </p:nvSpPr>
        <p:spPr>
          <a:xfrm>
            <a:off x="685800" y="76200"/>
            <a:ext cx="7772400" cy="1143000"/>
          </a:xfrm>
        </p:spPr>
        <p:txBody>
          <a:bodyPr/>
          <a:lstStyle/>
          <a:p>
            <a:pPr eaLnBrk="1" hangingPunct="1"/>
            <a:r>
              <a:rPr lang="en-US" altLang="en-US"/>
              <a:t>Student RiskAssess</a:t>
            </a:r>
          </a:p>
        </p:txBody>
      </p:sp>
      <p:sp>
        <p:nvSpPr>
          <p:cNvPr id="49154" name="Rectangle 3">
            <a:extLst>
              <a:ext uri="{FF2B5EF4-FFF2-40B4-BE49-F238E27FC236}">
                <a16:creationId xmlns:a16="http://schemas.microsoft.com/office/drawing/2014/main" id="{9F690490-A6E7-C946-B51A-7EB22AB59444}"/>
              </a:ext>
            </a:extLst>
          </p:cNvPr>
          <p:cNvSpPr>
            <a:spLocks noGrp="1" noChangeArrowheads="1"/>
          </p:cNvSpPr>
          <p:nvPr>
            <p:ph type="body" idx="1"/>
          </p:nvPr>
        </p:nvSpPr>
        <p:spPr>
          <a:xfrm>
            <a:off x="609600" y="1066800"/>
            <a:ext cx="8382000" cy="5638800"/>
          </a:xfrm>
        </p:spPr>
        <p:txBody>
          <a:bodyPr/>
          <a:lstStyle/>
          <a:p>
            <a:pPr eaLnBrk="1" hangingPunct="1">
              <a:lnSpc>
                <a:spcPct val="90000"/>
              </a:lnSpc>
              <a:buFontTx/>
              <a:buNone/>
            </a:pPr>
            <a:r>
              <a:rPr lang="en-US" altLang="en-US" sz="2600"/>
              <a:t>• meets safety training requirements of </a:t>
            </a:r>
            <a:br>
              <a:rPr lang="en-US" altLang="en-US" sz="2600"/>
            </a:br>
            <a:r>
              <a:rPr lang="en-US" altLang="en-US" sz="2600"/>
              <a:t>- new Australian Curriculum for Science</a:t>
            </a:r>
            <a:br>
              <a:rPr lang="en-US" altLang="en-US" sz="2600"/>
            </a:br>
            <a:r>
              <a:rPr lang="en-US" altLang="en-US" sz="2600"/>
              <a:t>- International Baccalaureate</a:t>
            </a:r>
            <a:br>
              <a:rPr lang="en-US" altLang="en-US" sz="2600"/>
            </a:br>
            <a:r>
              <a:rPr lang="en-US" altLang="en-US" sz="2600"/>
              <a:t>- extended investigations (student-initiated) </a:t>
            </a:r>
          </a:p>
          <a:p>
            <a:pPr eaLnBrk="1" hangingPunct="1">
              <a:lnSpc>
                <a:spcPct val="90000"/>
              </a:lnSpc>
              <a:buFontTx/>
              <a:buNone/>
            </a:pPr>
            <a:r>
              <a:rPr lang="en-US" altLang="en-US" sz="2600"/>
              <a:t>• optimised for student use</a:t>
            </a:r>
            <a:br>
              <a:rPr lang="en-US" altLang="en-US" sz="2600"/>
            </a:br>
            <a:r>
              <a:rPr lang="en-US" altLang="en-US" sz="2600"/>
              <a:t>- students must agree to follow rules and instructions</a:t>
            </a:r>
            <a:br>
              <a:rPr lang="en-US" altLang="en-US" sz="2600"/>
            </a:br>
            <a:r>
              <a:rPr lang="en-US" altLang="en-US" sz="2600"/>
              <a:t>- online help screens and documents</a:t>
            </a:r>
          </a:p>
          <a:p>
            <a:pPr eaLnBrk="1" hangingPunct="1">
              <a:lnSpc>
                <a:spcPct val="90000"/>
              </a:lnSpc>
              <a:buFontTx/>
              <a:buNone/>
            </a:pPr>
            <a:r>
              <a:rPr lang="en-US" altLang="en-US" sz="2600"/>
              <a:t>	- PINs to prevent copying/allow use for assessment</a:t>
            </a:r>
          </a:p>
          <a:p>
            <a:pPr eaLnBrk="1" hangingPunct="1">
              <a:lnSpc>
                <a:spcPct val="90000"/>
              </a:lnSpc>
              <a:buFontTx/>
              <a:buNone/>
            </a:pPr>
            <a:r>
              <a:rPr lang="en-US" altLang="en-US" sz="2600"/>
              <a:t>• continues to have all facilities of RiskAssess</a:t>
            </a:r>
          </a:p>
          <a:p>
            <a:pPr eaLnBrk="1" hangingPunct="1">
              <a:lnSpc>
                <a:spcPct val="90000"/>
              </a:lnSpc>
              <a:buFontTx/>
              <a:buNone/>
            </a:pPr>
            <a:r>
              <a:rPr lang="en-US" altLang="en-US" sz="2600"/>
              <a:t>• class of 30 simultaneous users no problem</a:t>
            </a:r>
          </a:p>
          <a:p>
            <a:pPr eaLnBrk="1" hangingPunct="1">
              <a:lnSpc>
                <a:spcPct val="90000"/>
              </a:lnSpc>
              <a:buFontTx/>
              <a:buNone/>
            </a:pPr>
            <a:r>
              <a:rPr lang="en-US" altLang="en-US" sz="2600"/>
              <a:t>• can be used on</a:t>
            </a:r>
            <a:br>
              <a:rPr lang="en-US" altLang="en-US" sz="2600"/>
            </a:br>
            <a:r>
              <a:rPr lang="en-US" altLang="en-US" sz="2600"/>
              <a:t>- laptops, iPads and other tablets </a:t>
            </a:r>
            <a:br>
              <a:rPr lang="en-US" altLang="en-US" sz="2600"/>
            </a:br>
            <a:r>
              <a:rPr lang="en-US" altLang="en-US" sz="2600"/>
              <a:t>- smart phones (iPhones, Android, etc)</a:t>
            </a:r>
          </a:p>
          <a:p>
            <a:pPr eaLnBrk="1" hangingPunct="1">
              <a:lnSpc>
                <a:spcPct val="90000"/>
              </a:lnSpc>
              <a:buFontTx/>
              <a:buNone/>
            </a:pPr>
            <a:r>
              <a:rPr lang="en-US" altLang="en-US" sz="2600"/>
              <a:t>• costs an additional $250 + GST per campus per year</a:t>
            </a:r>
          </a:p>
          <a:p>
            <a:pPr eaLnBrk="1" hangingPunct="1">
              <a:lnSpc>
                <a:spcPct val="90000"/>
              </a:lnSpc>
              <a:buFontTx/>
              <a:buNone/>
            </a:pPr>
            <a:endParaRPr lang="en-US" altLang="en-US"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069789C0-AA07-E848-962F-74871FE1C156}"/>
              </a:ext>
            </a:extLst>
          </p:cNvPr>
          <p:cNvSpPr>
            <a:spLocks noGrp="1" noChangeArrowheads="1"/>
          </p:cNvSpPr>
          <p:nvPr>
            <p:ph type="body" idx="1"/>
          </p:nvPr>
        </p:nvSpPr>
        <p:spPr>
          <a:xfrm>
            <a:off x="2195736" y="1312862"/>
            <a:ext cx="6192688" cy="5140474"/>
          </a:xfrm>
        </p:spPr>
        <p:txBody>
          <a:bodyPr/>
          <a:lstStyle/>
          <a:p>
            <a:pPr eaLnBrk="1" hangingPunct="1">
              <a:lnSpc>
                <a:spcPct val="90000"/>
              </a:lnSpc>
            </a:pPr>
            <a:r>
              <a:rPr lang="en-US" altLang="en-US" sz="3000" dirty="0"/>
              <a:t>facilities available</a:t>
            </a:r>
          </a:p>
          <a:p>
            <a:pPr eaLnBrk="1" hangingPunct="1">
              <a:lnSpc>
                <a:spcPct val="90000"/>
              </a:lnSpc>
            </a:pPr>
            <a:r>
              <a:rPr lang="en-US" altLang="en-US" sz="3000" b="1" dirty="0" err="1"/>
              <a:t>behaviour</a:t>
            </a:r>
            <a:r>
              <a:rPr lang="en-US" altLang="en-US" sz="3000" b="1" dirty="0"/>
              <a:t> of the class</a:t>
            </a:r>
          </a:p>
          <a:p>
            <a:pPr eaLnBrk="1" hangingPunct="1">
              <a:lnSpc>
                <a:spcPct val="90000"/>
              </a:lnSpc>
            </a:pPr>
            <a:r>
              <a:rPr lang="en-US" altLang="en-US" sz="3000" dirty="0"/>
              <a:t>students with special needs</a:t>
            </a:r>
          </a:p>
          <a:p>
            <a:pPr eaLnBrk="1" hangingPunct="1">
              <a:lnSpc>
                <a:spcPct val="90000"/>
              </a:lnSpc>
            </a:pPr>
            <a:r>
              <a:rPr lang="en-US" altLang="en-US" sz="3000" dirty="0"/>
              <a:t>students with allergies</a:t>
            </a:r>
          </a:p>
          <a:p>
            <a:pPr eaLnBrk="1" hangingPunct="1">
              <a:lnSpc>
                <a:spcPct val="90000"/>
              </a:lnSpc>
            </a:pPr>
            <a:r>
              <a:rPr lang="en-US" altLang="en-US" sz="3000" dirty="0"/>
              <a:t>. . . . . . . .</a:t>
            </a:r>
          </a:p>
          <a:p>
            <a:pPr marL="0" indent="0" eaLnBrk="1" hangingPunct="1">
              <a:lnSpc>
                <a:spcPct val="90000"/>
              </a:lnSpc>
              <a:buNone/>
            </a:pPr>
            <a:endParaRPr lang="en-US" altLang="en-US" sz="3000" dirty="0"/>
          </a:p>
          <a:p>
            <a:pPr marL="0" indent="0" eaLnBrk="1" hangingPunct="1">
              <a:lnSpc>
                <a:spcPct val="90000"/>
              </a:lnSpc>
              <a:buNone/>
            </a:pPr>
            <a:r>
              <a:rPr lang="en-US" altLang="en-US" sz="3000" dirty="0"/>
              <a:t>Issues may, and commonly will,</a:t>
            </a:r>
          </a:p>
          <a:p>
            <a:pPr marL="0" indent="0" eaLnBrk="1" hangingPunct="1">
              <a:lnSpc>
                <a:spcPct val="90000"/>
              </a:lnSpc>
              <a:buNone/>
            </a:pPr>
            <a:r>
              <a:rPr lang="en-US" altLang="en-US" sz="3000" dirty="0"/>
              <a:t>differ from class to class.</a:t>
            </a:r>
          </a:p>
          <a:p>
            <a:pPr marL="0" indent="0" eaLnBrk="1" hangingPunct="1">
              <a:lnSpc>
                <a:spcPct val="90000"/>
              </a:lnSpc>
              <a:buNone/>
            </a:pPr>
            <a:endParaRPr lang="en-US" altLang="en-US" sz="3000" dirty="0"/>
          </a:p>
          <a:p>
            <a:pPr marL="0" indent="0" eaLnBrk="1" hangingPunct="1">
              <a:lnSpc>
                <a:spcPct val="90000"/>
              </a:lnSpc>
              <a:buNone/>
            </a:pPr>
            <a:r>
              <a:rPr lang="en-US" altLang="en-US" sz="3000" dirty="0"/>
              <a:t>No one hat fits all!</a:t>
            </a:r>
          </a:p>
        </p:txBody>
      </p:sp>
      <p:sp>
        <p:nvSpPr>
          <p:cNvPr id="3" name="Rectangle 2">
            <a:extLst>
              <a:ext uri="{FF2B5EF4-FFF2-40B4-BE49-F238E27FC236}">
                <a16:creationId xmlns:a16="http://schemas.microsoft.com/office/drawing/2014/main" id="{F0C7A2DA-B240-BD48-A47E-610E41527000}"/>
              </a:ext>
            </a:extLst>
          </p:cNvPr>
          <p:cNvSpPr>
            <a:spLocks noGrp="1" noChangeArrowheads="1"/>
          </p:cNvSpPr>
          <p:nvPr>
            <p:ph type="title"/>
          </p:nvPr>
        </p:nvSpPr>
        <p:spPr>
          <a:xfrm>
            <a:off x="395536" y="260648"/>
            <a:ext cx="8655050" cy="792088"/>
          </a:xfrm>
        </p:spPr>
        <p:txBody>
          <a:bodyPr/>
          <a:lstStyle/>
          <a:p>
            <a:pPr eaLnBrk="1" hangingPunct="1"/>
            <a:r>
              <a:rPr lang="en-US" altLang="en-US" dirty="0"/>
              <a:t>Issues</a:t>
            </a:r>
            <a:endParaRPr lang="en-US" alt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B65AEE0-36EF-A848-91CE-8C5E47137A94}"/>
              </a:ext>
            </a:extLst>
          </p:cNvPr>
          <p:cNvSpPr>
            <a:spLocks noGrp="1" noChangeArrowheads="1"/>
          </p:cNvSpPr>
          <p:nvPr>
            <p:ph type="title"/>
          </p:nvPr>
        </p:nvSpPr>
        <p:spPr>
          <a:xfrm>
            <a:off x="395288" y="404813"/>
            <a:ext cx="8655050" cy="1152525"/>
          </a:xfrm>
        </p:spPr>
        <p:txBody>
          <a:bodyPr/>
          <a:lstStyle/>
          <a:p>
            <a:pPr eaLnBrk="1" hangingPunct="1"/>
            <a:r>
              <a:rPr lang="en-US" altLang="en-US" dirty="0"/>
              <a:t>THE LAW?</a:t>
            </a:r>
            <a:br>
              <a:rPr lang="en-US" altLang="en-US" dirty="0"/>
            </a:br>
            <a:r>
              <a:rPr lang="en-US" altLang="en-US" sz="3600" dirty="0"/>
              <a:t>Work Health &amp; Safety Act</a:t>
            </a:r>
          </a:p>
        </p:txBody>
      </p:sp>
      <p:sp>
        <p:nvSpPr>
          <p:cNvPr id="16386" name="Rectangle 3">
            <a:extLst>
              <a:ext uri="{FF2B5EF4-FFF2-40B4-BE49-F238E27FC236}">
                <a16:creationId xmlns:a16="http://schemas.microsoft.com/office/drawing/2014/main" id="{7938FD55-77D9-DC45-842C-AF42E2774695}"/>
              </a:ext>
            </a:extLst>
          </p:cNvPr>
          <p:cNvSpPr>
            <a:spLocks noGrp="1" noChangeArrowheads="1"/>
          </p:cNvSpPr>
          <p:nvPr>
            <p:ph type="body" idx="1"/>
          </p:nvPr>
        </p:nvSpPr>
        <p:spPr>
          <a:xfrm>
            <a:off x="685800" y="1676400"/>
            <a:ext cx="8229600" cy="5029200"/>
          </a:xfrm>
        </p:spPr>
        <p:txBody>
          <a:bodyPr/>
          <a:lstStyle/>
          <a:p>
            <a:pPr eaLnBrk="1" hangingPunct="1">
              <a:lnSpc>
                <a:spcPct val="90000"/>
              </a:lnSpc>
              <a:buFontTx/>
              <a:buNone/>
            </a:pPr>
            <a:r>
              <a:rPr lang="en-US" altLang="en-US" sz="3000"/>
              <a:t>. . . a duty . . . to eliminate/minimise risks to health and safety as far as is reasonably practicable.</a:t>
            </a:r>
          </a:p>
          <a:p>
            <a:pPr eaLnBrk="1" hangingPunct="1">
              <a:lnSpc>
                <a:spcPct val="90000"/>
              </a:lnSpc>
              <a:buFontTx/>
              <a:buNone/>
            </a:pPr>
            <a:r>
              <a:rPr lang="en-US" altLang="en-US" sz="3000"/>
              <a:t>. . . taking into account and weighing up</a:t>
            </a:r>
            <a:br>
              <a:rPr lang="en-US" altLang="en-US" sz="3000"/>
            </a:br>
            <a:r>
              <a:rPr lang="en-US" altLang="en-US" sz="3000">
                <a:solidFill>
                  <a:srgbClr val="FF6600"/>
                </a:solidFill>
              </a:rPr>
              <a:t>all relevant matters </a:t>
            </a:r>
            <a:r>
              <a:rPr lang="en-US" altLang="en-US" sz="3000"/>
              <a:t>including:</a:t>
            </a:r>
            <a:br>
              <a:rPr lang="en-US" altLang="en-US" sz="3000"/>
            </a:br>
            <a:r>
              <a:rPr lang="en-US" altLang="en-US" sz="3000"/>
              <a:t>(a) the </a:t>
            </a:r>
            <a:r>
              <a:rPr lang="en-US" altLang="en-US" sz="3000">
                <a:solidFill>
                  <a:srgbClr val="3366FF"/>
                </a:solidFill>
              </a:rPr>
              <a:t>likelihood</a:t>
            </a:r>
            <a:r>
              <a:rPr lang="en-US" altLang="en-US" sz="3000"/>
              <a:t> of the hazard or the risk concerned occurring; and</a:t>
            </a:r>
            <a:br>
              <a:rPr lang="en-US" altLang="en-US" sz="3000"/>
            </a:br>
            <a:r>
              <a:rPr lang="en-US" altLang="en-US" sz="3000"/>
              <a:t>(b) the </a:t>
            </a:r>
            <a:r>
              <a:rPr lang="en-US" altLang="en-US" sz="3000">
                <a:solidFill>
                  <a:srgbClr val="3366FF"/>
                </a:solidFill>
              </a:rPr>
              <a:t>degree of harm </a:t>
            </a:r>
            <a:r>
              <a:rPr lang="en-US" altLang="en-US" sz="3000"/>
              <a:t>that might result from the hazard or the risk</a:t>
            </a:r>
            <a:br>
              <a:rPr lang="en-US" altLang="en-US" sz="3000"/>
            </a:br>
            <a:r>
              <a:rPr lang="en-US" altLang="en-US" sz="3000"/>
              <a:t>. . . .</a:t>
            </a:r>
          </a:p>
          <a:p>
            <a:pPr eaLnBrk="1" hangingPunct="1">
              <a:lnSpc>
                <a:spcPct val="90000"/>
              </a:lnSpc>
              <a:buFontTx/>
              <a:buNone/>
            </a:pPr>
            <a:r>
              <a:rPr lang="en-US" altLang="en-US" sz="3000" i="1"/>
              <a:t>Part 2, Sections 17 and 18</a:t>
            </a:r>
            <a:endParaRPr lang="en-US" altLang="en-US" sz="3000"/>
          </a:p>
        </p:txBody>
      </p:sp>
    </p:spTree>
    <p:extLst>
      <p:ext uri="{BB962C8B-B14F-4D97-AF65-F5344CB8AC3E}">
        <p14:creationId xmlns:p14="http://schemas.microsoft.com/office/powerpoint/2010/main" val="414787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5B53367C-AAA6-1F44-8D62-C971A7FDC44F}"/>
              </a:ext>
            </a:extLst>
          </p:cNvPr>
          <p:cNvSpPr>
            <a:spLocks noGrp="1" noChangeArrowheads="1"/>
          </p:cNvSpPr>
          <p:nvPr>
            <p:ph type="body" idx="1"/>
          </p:nvPr>
        </p:nvSpPr>
        <p:spPr>
          <a:xfrm>
            <a:off x="468313" y="260350"/>
            <a:ext cx="8207375" cy="6445250"/>
          </a:xfrm>
        </p:spPr>
        <p:txBody>
          <a:bodyPr/>
          <a:lstStyle/>
          <a:p>
            <a:pPr algn="ctr" eaLnBrk="1" hangingPunct="1">
              <a:lnSpc>
                <a:spcPct val="90000"/>
              </a:lnSpc>
              <a:buFontTx/>
              <a:buNone/>
            </a:pPr>
            <a:r>
              <a:rPr lang="en-US" altLang="en-US"/>
              <a:t>VIC</a:t>
            </a:r>
            <a:br>
              <a:rPr lang="en-US" altLang="en-US"/>
            </a:br>
            <a:r>
              <a:rPr lang="en-US" altLang="en-US" sz="2800"/>
              <a:t>Occupational Health &amp; Safety Act 2004</a:t>
            </a:r>
          </a:p>
          <a:p>
            <a:pPr eaLnBrk="1" hangingPunct="1">
              <a:lnSpc>
                <a:spcPct val="90000"/>
              </a:lnSpc>
              <a:buFontTx/>
              <a:buNone/>
            </a:pPr>
            <a:r>
              <a:rPr lang="en-US" altLang="en-US" sz="2400"/>
              <a:t>	Persons who control or manage matters that give rise or may give rise to risks to health or safety are responsible for eliminating or reducing those risks so far as is reasonably practicable. </a:t>
            </a:r>
            <a:r>
              <a:rPr lang="en-US" altLang="en-US" sz="2400" i="1"/>
              <a:t>[Part 1, Section 4(2)]</a:t>
            </a:r>
          </a:p>
          <a:p>
            <a:pPr eaLnBrk="1" hangingPunct="1">
              <a:lnSpc>
                <a:spcPct val="90000"/>
              </a:lnSpc>
              <a:buFontTx/>
              <a:buNone/>
            </a:pPr>
            <a:endParaRPr lang="en-US" altLang="en-US" sz="2400" i="1"/>
          </a:p>
          <a:p>
            <a:pPr algn="ctr" eaLnBrk="1" hangingPunct="1">
              <a:lnSpc>
                <a:spcPct val="90000"/>
              </a:lnSpc>
              <a:buFontTx/>
              <a:buNone/>
            </a:pPr>
            <a:r>
              <a:rPr lang="en-US" altLang="en-US"/>
              <a:t>WA</a:t>
            </a:r>
          </a:p>
          <a:p>
            <a:pPr algn="ctr" eaLnBrk="1" hangingPunct="1">
              <a:lnSpc>
                <a:spcPct val="90000"/>
              </a:lnSpc>
              <a:buFontTx/>
              <a:buNone/>
            </a:pPr>
            <a:r>
              <a:rPr lang="en-US" altLang="en-US" sz="2800"/>
              <a:t>Occupational Health &amp; Safety Regulation 1996</a:t>
            </a:r>
          </a:p>
          <a:p>
            <a:pPr eaLnBrk="1" hangingPunct="1">
              <a:lnSpc>
                <a:spcPct val="90000"/>
              </a:lnSpc>
              <a:buFontTx/>
              <a:buNone/>
            </a:pPr>
            <a:r>
              <a:rPr lang="en-US" altLang="en-US" sz="2400"/>
              <a:t>	A person who, at a workplace, is an employer . . .  must, as far as practicable (a) identify each hazard to which a person at the workplace is likely to be exposed, (b) assess the risk of injury or harm to a person resulting from each hazard, if any, identified under paragraph (a), and (c) consider the means by which the risk may be reduced. </a:t>
            </a:r>
            <a:r>
              <a:rPr lang="en-US" altLang="en-US" sz="2400" i="1"/>
              <a:t>[Part 3, 3.1(a)-(c)]</a:t>
            </a:r>
            <a:endParaRPr lang="en-US" altLang="en-US" sz="2800" i="1"/>
          </a:p>
          <a:p>
            <a:pPr eaLnBrk="1" hangingPunct="1">
              <a:lnSpc>
                <a:spcPct val="90000"/>
              </a:lnSpc>
              <a:buFontTx/>
              <a:buNone/>
            </a:pPr>
            <a:endParaRPr lang="en-US" altLang="en-US" sz="2800"/>
          </a:p>
        </p:txBody>
      </p:sp>
    </p:spTree>
    <p:extLst>
      <p:ext uri="{BB962C8B-B14F-4D97-AF65-F5344CB8AC3E}">
        <p14:creationId xmlns:p14="http://schemas.microsoft.com/office/powerpoint/2010/main" val="287007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32F5963-CC69-014E-985A-47B6BB111BD3}"/>
              </a:ext>
            </a:extLst>
          </p:cNvPr>
          <p:cNvSpPr>
            <a:spLocks noGrp="1" noChangeArrowheads="1"/>
          </p:cNvSpPr>
          <p:nvPr>
            <p:ph type="title"/>
          </p:nvPr>
        </p:nvSpPr>
        <p:spPr>
          <a:xfrm>
            <a:off x="3276600" y="381000"/>
            <a:ext cx="2438400" cy="762000"/>
          </a:xfrm>
        </p:spPr>
        <p:txBody>
          <a:bodyPr/>
          <a:lstStyle/>
          <a:p>
            <a:pPr eaLnBrk="1" hangingPunct="1"/>
            <a:r>
              <a:rPr lang="en-US" altLang="en-US" sz="3200"/>
              <a:t>You should:</a:t>
            </a:r>
            <a:endParaRPr lang="en-US" altLang="en-US"/>
          </a:p>
        </p:txBody>
      </p:sp>
      <p:sp>
        <p:nvSpPr>
          <p:cNvPr id="22530" name="Rectangle 3">
            <a:extLst>
              <a:ext uri="{FF2B5EF4-FFF2-40B4-BE49-F238E27FC236}">
                <a16:creationId xmlns:a16="http://schemas.microsoft.com/office/drawing/2014/main" id="{20BE4380-BCE9-194F-9DBB-8962B904A357}"/>
              </a:ext>
            </a:extLst>
          </p:cNvPr>
          <p:cNvSpPr>
            <a:spLocks noGrp="1" noChangeArrowheads="1"/>
          </p:cNvSpPr>
          <p:nvPr>
            <p:ph type="body" idx="1"/>
          </p:nvPr>
        </p:nvSpPr>
        <p:spPr>
          <a:xfrm>
            <a:off x="3657600" y="1219200"/>
            <a:ext cx="2057400" cy="2743200"/>
          </a:xfrm>
        </p:spPr>
        <p:txBody>
          <a:bodyPr/>
          <a:lstStyle/>
          <a:p>
            <a:pPr eaLnBrk="1" hangingPunct="1"/>
            <a:r>
              <a:rPr lang="en-US" altLang="en-US" sz="2000"/>
              <a:t>identify</a:t>
            </a:r>
          </a:p>
          <a:p>
            <a:pPr eaLnBrk="1" hangingPunct="1">
              <a:buFontTx/>
              <a:buNone/>
            </a:pPr>
            <a:endParaRPr lang="en-US" altLang="en-US" sz="2000"/>
          </a:p>
          <a:p>
            <a:pPr eaLnBrk="1" hangingPunct="1"/>
            <a:r>
              <a:rPr lang="en-US" altLang="en-US" sz="2000"/>
              <a:t>assess</a:t>
            </a:r>
          </a:p>
          <a:p>
            <a:pPr eaLnBrk="1" hangingPunct="1"/>
            <a:endParaRPr lang="en-US" altLang="en-US" sz="2000"/>
          </a:p>
          <a:p>
            <a:pPr eaLnBrk="1" hangingPunct="1"/>
            <a:r>
              <a:rPr lang="en-US" altLang="en-US" sz="2000"/>
              <a:t>control</a:t>
            </a:r>
          </a:p>
          <a:p>
            <a:pPr eaLnBrk="1" hangingPunct="1"/>
            <a:endParaRPr lang="en-US" altLang="en-US" sz="2000"/>
          </a:p>
        </p:txBody>
      </p:sp>
      <p:sp>
        <p:nvSpPr>
          <p:cNvPr id="22531" name="Rectangle 4">
            <a:extLst>
              <a:ext uri="{FF2B5EF4-FFF2-40B4-BE49-F238E27FC236}">
                <a16:creationId xmlns:a16="http://schemas.microsoft.com/office/drawing/2014/main" id="{E046D770-FB12-AA42-8578-62D20A03C380}"/>
              </a:ext>
            </a:extLst>
          </p:cNvPr>
          <p:cNvSpPr>
            <a:spLocks noChangeArrowheads="1"/>
          </p:cNvSpPr>
          <p:nvPr/>
        </p:nvSpPr>
        <p:spPr bwMode="auto">
          <a:xfrm>
            <a:off x="3886200" y="3657600"/>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tx2"/>
                </a:solidFill>
              </a:rPr>
              <a:t>risks</a:t>
            </a:r>
            <a:endParaRPr lang="en-US" altLang="en-US" sz="4400">
              <a:solidFill>
                <a:schemeClr val="tx2"/>
              </a:solidFill>
            </a:endParaRPr>
          </a:p>
        </p:txBody>
      </p:sp>
      <p:sp>
        <p:nvSpPr>
          <p:cNvPr id="22532" name="Text Box 5">
            <a:extLst>
              <a:ext uri="{FF2B5EF4-FFF2-40B4-BE49-F238E27FC236}">
                <a16:creationId xmlns:a16="http://schemas.microsoft.com/office/drawing/2014/main" id="{C43CD54A-65A7-DB45-BB3C-708C603DC8D4}"/>
              </a:ext>
            </a:extLst>
          </p:cNvPr>
          <p:cNvSpPr txBox="1">
            <a:spLocks noChangeArrowheads="1"/>
          </p:cNvSpPr>
          <p:nvPr/>
        </p:nvSpPr>
        <p:spPr bwMode="auto">
          <a:xfrm>
            <a:off x="2209800" y="4724400"/>
            <a:ext cx="61722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Before:   Establish the context</a:t>
            </a:r>
          </a:p>
          <a:p>
            <a:pPr>
              <a:spcBef>
                <a:spcPct val="50000"/>
              </a:spcBef>
            </a:pPr>
            <a:r>
              <a:rPr lang="en-US" altLang="en-US"/>
              <a:t>After:      Monitor and review</a:t>
            </a:r>
          </a:p>
          <a:p>
            <a:pPr>
              <a:spcBef>
                <a:spcPct val="50000"/>
              </a:spcBef>
            </a:pPr>
            <a:r>
              <a:rPr lang="en-US" altLang="en-US"/>
              <a:t>Always:   Consult and communicate</a:t>
            </a:r>
          </a:p>
        </p:txBody>
      </p:sp>
      <p:sp>
        <p:nvSpPr>
          <p:cNvPr id="22533" name="Rectangle 6">
            <a:extLst>
              <a:ext uri="{FF2B5EF4-FFF2-40B4-BE49-F238E27FC236}">
                <a16:creationId xmlns:a16="http://schemas.microsoft.com/office/drawing/2014/main" id="{ED5143F8-93EA-4E43-9C99-AE5AB99225A6}"/>
              </a:ext>
            </a:extLst>
          </p:cNvPr>
          <p:cNvSpPr>
            <a:spLocks noChangeArrowheads="1"/>
          </p:cNvSpPr>
          <p:nvPr/>
        </p:nvSpPr>
        <p:spPr bwMode="auto">
          <a:xfrm>
            <a:off x="2819400" y="381000"/>
            <a:ext cx="32766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61A3B187-6460-A34F-BEBC-39B49D0D9F99}"/>
              </a:ext>
            </a:extLst>
          </p:cNvPr>
          <p:cNvSpPr>
            <a:spLocks noGrp="1" noChangeArrowheads="1"/>
          </p:cNvSpPr>
          <p:nvPr>
            <p:ph type="title"/>
          </p:nvPr>
        </p:nvSpPr>
        <p:spPr/>
        <p:txBody>
          <a:bodyPr/>
          <a:lstStyle/>
          <a:p>
            <a:pPr eaLnBrk="1" hangingPunct="1"/>
            <a:r>
              <a:rPr lang="en-US" altLang="en-US"/>
              <a:t>Risk identification</a:t>
            </a:r>
          </a:p>
        </p:txBody>
      </p:sp>
      <p:sp>
        <p:nvSpPr>
          <p:cNvPr id="22530" name="Rectangle 3">
            <a:extLst>
              <a:ext uri="{FF2B5EF4-FFF2-40B4-BE49-F238E27FC236}">
                <a16:creationId xmlns:a16="http://schemas.microsoft.com/office/drawing/2014/main" id="{B2349372-CDA5-4048-AF3C-494E64BD01DB}"/>
              </a:ext>
            </a:extLst>
          </p:cNvPr>
          <p:cNvSpPr>
            <a:spLocks noGrp="1" noChangeArrowheads="1"/>
          </p:cNvSpPr>
          <p:nvPr>
            <p:ph type="body" idx="1"/>
          </p:nvPr>
        </p:nvSpPr>
        <p:spPr>
          <a:xfrm>
            <a:off x="420688" y="1905000"/>
            <a:ext cx="8620125" cy="4114800"/>
          </a:xfrm>
        </p:spPr>
        <p:txBody>
          <a:bodyPr/>
          <a:lstStyle/>
          <a:p>
            <a:pPr eaLnBrk="1" hangingPunct="1">
              <a:lnSpc>
                <a:spcPct val="90000"/>
              </a:lnSpc>
              <a:buFontTx/>
              <a:buNone/>
            </a:pPr>
            <a:r>
              <a:rPr lang="en-US" altLang="en-US"/>
              <a:t>• history of </a:t>
            </a:r>
            <a:r>
              <a:rPr lang="ja-JP" altLang="en-US"/>
              <a:t>“</a:t>
            </a:r>
            <a:r>
              <a:rPr lang="en-US" altLang="ja-JP"/>
              <a:t>accidents</a:t>
            </a:r>
            <a:r>
              <a:rPr lang="ja-JP" altLang="en-US"/>
              <a:t>”</a:t>
            </a:r>
            <a:r>
              <a:rPr lang="en-US" altLang="ja-JP"/>
              <a:t> and </a:t>
            </a:r>
            <a:r>
              <a:rPr lang="ja-JP" altLang="en-US"/>
              <a:t>“</a:t>
            </a:r>
            <a:r>
              <a:rPr lang="en-US" altLang="ja-JP"/>
              <a:t>near-accidents</a:t>
            </a:r>
            <a:r>
              <a:rPr lang="ja-JP" altLang="en-US"/>
              <a:t>”</a:t>
            </a:r>
            <a:r>
              <a:rPr lang="en-US" altLang="ja-JP"/>
              <a:t> </a:t>
            </a:r>
          </a:p>
          <a:p>
            <a:pPr eaLnBrk="1" hangingPunct="1">
              <a:lnSpc>
                <a:spcPct val="90000"/>
              </a:lnSpc>
              <a:buFontTx/>
              <a:buNone/>
            </a:pPr>
            <a:r>
              <a:rPr lang="en-US" altLang="ja-JP"/>
              <a:t>   - at school</a:t>
            </a:r>
            <a:br>
              <a:rPr lang="en-US" altLang="ja-JP"/>
            </a:br>
            <a:r>
              <a:rPr lang="en-US" altLang="ja-JP"/>
              <a:t>- at similar schools</a:t>
            </a:r>
          </a:p>
          <a:p>
            <a:pPr eaLnBrk="1" hangingPunct="1">
              <a:lnSpc>
                <a:spcPct val="90000"/>
              </a:lnSpc>
              <a:buFontTx/>
              <a:buNone/>
            </a:pPr>
            <a:r>
              <a:rPr lang="en-US" altLang="en-US"/>
              <a:t>• brainstorming, preferably with colleagues</a:t>
            </a:r>
          </a:p>
          <a:p>
            <a:pPr eaLnBrk="1" hangingPunct="1">
              <a:lnSpc>
                <a:spcPct val="90000"/>
              </a:lnSpc>
              <a:buFontTx/>
              <a:buNone/>
            </a:pPr>
            <a:r>
              <a:rPr lang="en-US" altLang="en-US"/>
              <a:t>• checklists of possible risks</a:t>
            </a:r>
          </a:p>
          <a:p>
            <a:pPr eaLnBrk="1" hangingPunct="1">
              <a:lnSpc>
                <a:spcPct val="90000"/>
              </a:lnSpc>
              <a:buFontTx/>
              <a:buNone/>
            </a:pPr>
            <a:r>
              <a:rPr lang="en-US" altLang="en-US"/>
              <a:t>• authoritative sources e.g. SDSs, databases</a:t>
            </a:r>
          </a:p>
          <a:p>
            <a:pPr eaLnBrk="1" hangingPunct="1">
              <a:lnSpc>
                <a:spcPct val="90000"/>
              </a:lnSpc>
              <a:buFontTx/>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1C441D13-642C-864F-834A-5757A2C319F6}"/>
              </a:ext>
            </a:extLst>
          </p:cNvPr>
          <p:cNvSpPr>
            <a:spLocks noGrp="1" noChangeArrowheads="1"/>
          </p:cNvSpPr>
          <p:nvPr>
            <p:ph type="title"/>
          </p:nvPr>
        </p:nvSpPr>
        <p:spPr>
          <a:xfrm>
            <a:off x="685800" y="404813"/>
            <a:ext cx="7772400" cy="947737"/>
          </a:xfrm>
        </p:spPr>
        <p:txBody>
          <a:bodyPr/>
          <a:lstStyle/>
          <a:p>
            <a:pPr eaLnBrk="1" hangingPunct="1"/>
            <a:r>
              <a:rPr lang="en-US" altLang="en-US"/>
              <a:t>Risk assessment</a:t>
            </a:r>
          </a:p>
        </p:txBody>
      </p:sp>
      <p:sp>
        <p:nvSpPr>
          <p:cNvPr id="26626" name="Rectangle 3">
            <a:extLst>
              <a:ext uri="{FF2B5EF4-FFF2-40B4-BE49-F238E27FC236}">
                <a16:creationId xmlns:a16="http://schemas.microsoft.com/office/drawing/2014/main" id="{77FF0C6C-1922-9C48-B8DA-C4AB5569277E}"/>
              </a:ext>
            </a:extLst>
          </p:cNvPr>
          <p:cNvSpPr>
            <a:spLocks noGrp="1" noChangeArrowheads="1"/>
          </p:cNvSpPr>
          <p:nvPr>
            <p:ph type="body" idx="1"/>
          </p:nvPr>
        </p:nvSpPr>
        <p:spPr>
          <a:xfrm>
            <a:off x="685800" y="1484313"/>
            <a:ext cx="7772400" cy="4032250"/>
          </a:xfrm>
        </p:spPr>
        <p:txBody>
          <a:bodyPr/>
          <a:lstStyle/>
          <a:p>
            <a:pPr eaLnBrk="1" hangingPunct="1">
              <a:buFontTx/>
              <a:buNone/>
            </a:pPr>
            <a:r>
              <a:rPr lang="en-US" altLang="en-US" dirty="0"/>
              <a:t>To assess the severity of a risk,</a:t>
            </a:r>
          </a:p>
          <a:p>
            <a:pPr eaLnBrk="1" hangingPunct="1">
              <a:buFontTx/>
              <a:buNone/>
            </a:pPr>
            <a:r>
              <a:rPr lang="en-US" altLang="en-US" dirty="0"/>
              <a:t>you need to consider:</a:t>
            </a:r>
          </a:p>
          <a:p>
            <a:pPr eaLnBrk="1" hangingPunct="1">
              <a:buFontTx/>
              <a:buNone/>
            </a:pPr>
            <a:r>
              <a:rPr lang="en-US" altLang="en-US" dirty="0"/>
              <a:t>• the consequences of the event, and</a:t>
            </a:r>
          </a:p>
          <a:p>
            <a:pPr eaLnBrk="1" hangingPunct="1">
              <a:buFontTx/>
              <a:buNone/>
            </a:pPr>
            <a:r>
              <a:rPr lang="en-US" altLang="en-US" dirty="0"/>
              <a:t>• the chance that it will occur (likelihood)</a:t>
            </a:r>
          </a:p>
          <a:p>
            <a:pPr eaLnBrk="1" hangingPunct="1">
              <a:buFontTx/>
              <a:buNone/>
            </a:pPr>
            <a:endParaRPr lang="en-US" altLang="en-US" dirty="0"/>
          </a:p>
          <a:p>
            <a:pPr eaLnBrk="1" hangingPunct="1">
              <a:buFontTx/>
              <a:buNone/>
            </a:pPr>
            <a:r>
              <a:rPr lang="en-US" altLang="en-US" sz="2400" dirty="0"/>
              <a:t>AU ISO 31000:2018 </a:t>
            </a:r>
            <a:r>
              <a:rPr lang="ja-JP" altLang="en-US" sz="2400"/>
              <a:t>“</a:t>
            </a:r>
            <a:r>
              <a:rPr lang="en-US" altLang="ja-JP" sz="2400" dirty="0"/>
              <a:t>Risk management</a:t>
            </a:r>
            <a:r>
              <a:rPr lang="ja-JP" altLang="en-US" sz="2400"/>
              <a:t>”</a:t>
            </a:r>
            <a:endParaRPr lang="en-US" altLang="ja-JP" sz="2400" dirty="0"/>
          </a:p>
          <a:p>
            <a:pPr eaLnBrk="1" hangingPunct="1">
              <a:buFontTx/>
              <a:buNone/>
            </a:pPr>
            <a:r>
              <a:rPr lang="en-US" altLang="en-US" sz="2400" dirty="0"/>
              <a:t>HB 436:2013 </a:t>
            </a:r>
            <a:r>
              <a:rPr lang="ja-JP" altLang="en-US" sz="2400"/>
              <a:t>“</a:t>
            </a:r>
            <a:r>
              <a:rPr lang="en-US" altLang="ja-JP" sz="2400" dirty="0"/>
              <a:t>Risk management guidelines</a:t>
            </a:r>
            <a:r>
              <a:rPr lang="ja-JP" altLang="en-US" sz="2400"/>
              <a:t>”</a:t>
            </a:r>
            <a:endParaRPr lang="en-US" altLang="en-US" dirty="0"/>
          </a:p>
        </p:txBody>
      </p:sp>
      <p:sp>
        <p:nvSpPr>
          <p:cNvPr id="26627" name="Rectangle 2">
            <a:extLst>
              <a:ext uri="{FF2B5EF4-FFF2-40B4-BE49-F238E27FC236}">
                <a16:creationId xmlns:a16="http://schemas.microsoft.com/office/drawing/2014/main" id="{14413C44-6568-3F42-952F-E66A61966B4E}"/>
              </a:ext>
            </a:extLst>
          </p:cNvPr>
          <p:cNvSpPr>
            <a:spLocks noChangeArrowheads="1"/>
          </p:cNvSpPr>
          <p:nvPr/>
        </p:nvSpPr>
        <p:spPr bwMode="auto">
          <a:xfrm>
            <a:off x="684213" y="5589588"/>
            <a:ext cx="7920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Risk matrices used in schools are 3 x 3 to 5 x 5</a:t>
            </a:r>
          </a:p>
          <a:p>
            <a:r>
              <a:rPr lang="en-US" altLang="en-US"/>
              <a:t>See </a:t>
            </a:r>
            <a:r>
              <a:rPr lang="en-US" altLang="en-US">
                <a:solidFill>
                  <a:srgbClr val="3366FF"/>
                </a:solidFill>
              </a:rPr>
              <a:t>www.riskassess.com.au/info/learning_resources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C16F74E-55A7-3D48-9DB4-85ED15C6141B}"/>
              </a:ext>
            </a:extLst>
          </p:cNvPr>
          <p:cNvSpPr>
            <a:spLocks noGrp="1" noChangeArrowheads="1"/>
          </p:cNvSpPr>
          <p:nvPr>
            <p:ph type="title"/>
          </p:nvPr>
        </p:nvSpPr>
        <p:spPr/>
        <p:txBody>
          <a:bodyPr/>
          <a:lstStyle/>
          <a:p>
            <a:pPr eaLnBrk="1" hangingPunct="1"/>
            <a:r>
              <a:rPr lang="en-US" altLang="en-US"/>
              <a:t>Risk control</a:t>
            </a:r>
          </a:p>
        </p:txBody>
      </p:sp>
      <p:sp>
        <p:nvSpPr>
          <p:cNvPr id="28674" name="Rectangle 3">
            <a:extLst>
              <a:ext uri="{FF2B5EF4-FFF2-40B4-BE49-F238E27FC236}">
                <a16:creationId xmlns:a16="http://schemas.microsoft.com/office/drawing/2014/main" id="{912C4C71-772F-A242-8101-37EC3BC43BAC}"/>
              </a:ext>
            </a:extLst>
          </p:cNvPr>
          <p:cNvSpPr>
            <a:spLocks noGrp="1" noChangeArrowheads="1"/>
          </p:cNvSpPr>
          <p:nvPr>
            <p:ph type="body" idx="1"/>
          </p:nvPr>
        </p:nvSpPr>
        <p:spPr/>
        <p:txBody>
          <a:bodyPr/>
          <a:lstStyle/>
          <a:p>
            <a:pPr eaLnBrk="1" hangingPunct="1">
              <a:lnSpc>
                <a:spcPct val="90000"/>
              </a:lnSpc>
              <a:buFontTx/>
              <a:buNone/>
            </a:pPr>
            <a:r>
              <a:rPr lang="en-US" altLang="en-US" sz="2800"/>
              <a:t>Hierarchy of options:</a:t>
            </a:r>
            <a:br>
              <a:rPr lang="en-US" altLang="en-US" sz="2800"/>
            </a:br>
            <a:br>
              <a:rPr lang="en-US" altLang="en-US" sz="2800"/>
            </a:br>
            <a:endParaRPr lang="en-US" altLang="en-US" sz="2800"/>
          </a:p>
          <a:p>
            <a:pPr algn="ctr" eaLnBrk="1" hangingPunct="1">
              <a:lnSpc>
                <a:spcPct val="90000"/>
              </a:lnSpc>
              <a:buFontTx/>
              <a:buNone/>
            </a:pPr>
            <a:r>
              <a:rPr lang="en-US" altLang="en-US" sz="2800"/>
              <a:t>elimination</a:t>
            </a:r>
          </a:p>
          <a:p>
            <a:pPr algn="ctr" eaLnBrk="1" hangingPunct="1">
              <a:lnSpc>
                <a:spcPct val="90000"/>
              </a:lnSpc>
              <a:buFontTx/>
              <a:buNone/>
            </a:pPr>
            <a:r>
              <a:rPr lang="en-US" altLang="en-US" sz="2800"/>
              <a:t>substitution</a:t>
            </a:r>
          </a:p>
          <a:p>
            <a:pPr algn="ctr" eaLnBrk="1" hangingPunct="1">
              <a:lnSpc>
                <a:spcPct val="90000"/>
              </a:lnSpc>
              <a:buFontTx/>
              <a:buNone/>
            </a:pPr>
            <a:r>
              <a:rPr lang="en-US" altLang="en-US" sz="2800"/>
              <a:t>isolation</a:t>
            </a:r>
          </a:p>
          <a:p>
            <a:pPr algn="ctr" eaLnBrk="1" hangingPunct="1">
              <a:lnSpc>
                <a:spcPct val="90000"/>
              </a:lnSpc>
              <a:buFontTx/>
              <a:buNone/>
            </a:pPr>
            <a:r>
              <a:rPr lang="en-US" altLang="en-US" sz="2800"/>
              <a:t>engineering</a:t>
            </a:r>
          </a:p>
          <a:p>
            <a:pPr algn="ctr" eaLnBrk="1" hangingPunct="1">
              <a:lnSpc>
                <a:spcPct val="90000"/>
              </a:lnSpc>
              <a:buFontTx/>
              <a:buNone/>
            </a:pPr>
            <a:r>
              <a:rPr lang="en-US" altLang="en-US" sz="2800"/>
              <a:t>administration</a:t>
            </a:r>
          </a:p>
          <a:p>
            <a:pPr algn="ctr" eaLnBrk="1" hangingPunct="1">
              <a:lnSpc>
                <a:spcPct val="90000"/>
              </a:lnSpc>
              <a:buFontTx/>
              <a:buNone/>
            </a:pPr>
            <a:r>
              <a:rPr lang="en-US" altLang="en-US" sz="2800"/>
              <a:t>personal protective equipment</a:t>
            </a:r>
          </a:p>
          <a:p>
            <a:pPr eaLnBrk="1" hangingPunct="1">
              <a:lnSpc>
                <a:spcPct val="90000"/>
              </a:lnSpc>
              <a:buFontTx/>
              <a:buNone/>
            </a:pPr>
            <a:endParaRPr lang="en-US" altLang="en-US" sz="2800"/>
          </a:p>
        </p:txBody>
      </p:sp>
      <p:sp>
        <p:nvSpPr>
          <p:cNvPr id="28675" name="Line 4">
            <a:extLst>
              <a:ext uri="{FF2B5EF4-FFF2-40B4-BE49-F238E27FC236}">
                <a16:creationId xmlns:a16="http://schemas.microsoft.com/office/drawing/2014/main" id="{5523C2CC-07E3-7946-9AA3-DC019340C87B}"/>
              </a:ext>
            </a:extLst>
          </p:cNvPr>
          <p:cNvSpPr>
            <a:spLocks noChangeShapeType="1"/>
          </p:cNvSpPr>
          <p:nvPr/>
        </p:nvSpPr>
        <p:spPr bwMode="auto">
          <a:xfrm>
            <a:off x="1295400" y="60198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5">
            <a:extLst>
              <a:ext uri="{FF2B5EF4-FFF2-40B4-BE49-F238E27FC236}">
                <a16:creationId xmlns:a16="http://schemas.microsoft.com/office/drawing/2014/main" id="{BBBE3838-F613-F847-BDA4-81DDD664B5E5}"/>
              </a:ext>
            </a:extLst>
          </p:cNvPr>
          <p:cNvSpPr>
            <a:spLocks noChangeShapeType="1"/>
          </p:cNvSpPr>
          <p:nvPr/>
        </p:nvSpPr>
        <p:spPr bwMode="auto">
          <a:xfrm flipH="1">
            <a:off x="1295400" y="2209800"/>
            <a:ext cx="32766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6">
            <a:extLst>
              <a:ext uri="{FF2B5EF4-FFF2-40B4-BE49-F238E27FC236}">
                <a16:creationId xmlns:a16="http://schemas.microsoft.com/office/drawing/2014/main" id="{57768064-BDF6-F24A-A254-270748D7611A}"/>
              </a:ext>
            </a:extLst>
          </p:cNvPr>
          <p:cNvSpPr>
            <a:spLocks noChangeShapeType="1"/>
          </p:cNvSpPr>
          <p:nvPr/>
        </p:nvSpPr>
        <p:spPr bwMode="auto">
          <a:xfrm>
            <a:off x="4572000" y="2209800"/>
            <a:ext cx="32766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86963</TotalTime>
  <Words>475</Words>
  <Application>Microsoft Macintosh PowerPoint</Application>
  <PresentationFormat>On-screen Show (4:3)</PresentationFormat>
  <Paragraphs>161</Paragraphs>
  <Slides>21</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ＭＳ Ｐゴシック</vt:lpstr>
      <vt:lpstr>Arial</vt:lpstr>
      <vt:lpstr>Blank Presentation</vt:lpstr>
      <vt:lpstr>Picture</vt:lpstr>
      <vt:lpstr>Why teachers need to do risk assessments</vt:lpstr>
      <vt:lpstr>• reduce injuries  • increase legal protection</vt:lpstr>
      <vt:lpstr>Issues</vt:lpstr>
      <vt:lpstr>THE LAW? Work Health &amp; Safety Act</vt:lpstr>
      <vt:lpstr>PowerPoint Presentation</vt:lpstr>
      <vt:lpstr>You should:</vt:lpstr>
      <vt:lpstr>Risk identification</vt:lpstr>
      <vt:lpstr>Risk assessment</vt:lpstr>
      <vt:lpstr>Risk control</vt:lpstr>
      <vt:lpstr>Assess risks</vt:lpstr>
      <vt:lpstr>What is RiskAssess?</vt:lpstr>
      <vt:lpstr>PowerPoint Presentation</vt:lpstr>
      <vt:lpstr>Logic</vt:lpstr>
      <vt:lpstr>Details</vt:lpstr>
      <vt:lpstr>High Schools  AU: 1770, 65%  NZ: 140, 26% </vt:lpstr>
      <vt:lpstr>Advantages of risk assessments</vt:lpstr>
      <vt:lpstr>Advantages of a  formalised system</vt:lpstr>
      <vt:lpstr>Even more!</vt:lpstr>
      <vt:lpstr>PowerPoint Presentation</vt:lpstr>
      <vt:lpstr>Summary of benefits</vt:lpstr>
      <vt:lpstr>Student RiskAssess</vt:lpstr>
    </vt:vector>
  </TitlesOfParts>
  <Company>CEIC UNSW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216</cp:revision>
  <cp:lastPrinted>2010-11-30T03:29:40Z</cp:lastPrinted>
  <dcterms:created xsi:type="dcterms:W3CDTF">2008-09-14T02:46:40Z</dcterms:created>
  <dcterms:modified xsi:type="dcterms:W3CDTF">2019-07-01T04:43:41Z</dcterms:modified>
</cp:coreProperties>
</file>