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88" r:id="rId3"/>
    <p:sldId id="327" r:id="rId4"/>
    <p:sldId id="300" r:id="rId5"/>
    <p:sldId id="326" r:id="rId6"/>
    <p:sldId id="311" r:id="rId7"/>
    <p:sldId id="312" r:id="rId8"/>
    <p:sldId id="325" r:id="rId9"/>
    <p:sldId id="263" r:id="rId10"/>
    <p:sldId id="265" r:id="rId11"/>
    <p:sldId id="313" r:id="rId12"/>
    <p:sldId id="315" r:id="rId13"/>
    <p:sldId id="317" r:id="rId14"/>
    <p:sldId id="324" r:id="rId15"/>
    <p:sldId id="318" r:id="rId16"/>
    <p:sldId id="322" r:id="rId17"/>
    <p:sldId id="316" r:id="rId18"/>
    <p:sldId id="328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8"/>
    <p:restoredTop sz="94014"/>
  </p:normalViewPr>
  <p:slideViewPr>
    <p:cSldViewPr>
      <p:cViewPr varScale="1">
        <p:scale>
          <a:sx n="120" d="100"/>
          <a:sy n="120" d="100"/>
        </p:scale>
        <p:origin x="15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54900-4329-8F45-97BD-0532BFD93DB0}" type="datetimeFigureOut">
              <a:rPr lang="en-US" smtClean="0"/>
              <a:t>10/11/22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D4D45-94DD-3145-B909-6D9D8C7BC1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7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C180C7-D8F3-9C40-920B-79A9CCD221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54D72D-9061-654E-A394-19214118EF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1B29B9-C89D-2F4D-8FE6-2DB1456E8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92F7E-AF63-9842-B10A-EDCB845AFA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528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0D4B70-3198-DF40-8361-7929AD8451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EE1E612-6EB8-1B4F-AC4F-F42960142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401277-AD17-1A4F-97F4-4C2723F24B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1D1974-5A11-784D-963F-D3977CA827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1651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5B4716-B623-0C4A-8348-3AC44153FE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611BB7-1EA7-8447-96FA-7C5CF17457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76DDEC-4543-274E-8AA5-99DD5E7E7B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6ED7FD-E0E5-3546-80CC-280368BB1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0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40BA6B9-DD46-3749-B600-3775CA6371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5431D4-7A8A-8E42-8A21-A4A7ADCC3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3349B15-A780-EA4C-97EF-5FA678B4A4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3CFF33-DE18-2040-AEE8-F55E84543A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261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F146059-68C9-6940-8133-9063A765B3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89DB68-02B5-5C46-8169-CAC4A46B9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53A10DB-D166-7B42-857B-943B896D2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32170A-94A5-F741-9E77-06CAECCC68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80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F9124B-94AE-DD46-9DBD-AAE7D69D02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8208D4-40A8-C342-A4E5-5A52B62EA5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9C3ABB-EB14-5146-895B-BCDC674229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52F326-2981-F947-8C0E-CA582F0862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828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88B41BF-67F9-FA4B-8CDB-F2B26BFA20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957C665-E470-6D44-9018-CC619A172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846AAFA-7688-7142-8A93-FDF540C75E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DF4F55-3437-A948-9FD0-8F9FB3E7C8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604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0C862B-FE9A-9C4E-87B6-CEEB319AC2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E60E3AA-849C-1846-9706-E3322A97A8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DC42BE-613E-8249-B013-2B62EB7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861F7F-1CDB-E949-8E52-39D57EAC1D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399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229F93A-7075-1843-BC99-B5CE6154D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9D68FD3-359C-A544-9D09-B838FD5F0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E7F9588-F001-3C43-8E64-5C28C1B2E31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4DEB51-1045-E945-992D-319BF6B337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7110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91DC8D-E6F7-AA42-8F21-0B34C813F9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DDD981-ADC3-304A-A259-C88AFBA3B5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EDCFAA-93FD-5D49-A733-F563370DC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3E431A-D352-F045-B6D0-C40E190D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828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650D5D-DC06-9C41-94A5-1AB0B4F913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AF9455-E5DC-FF42-B890-0C789E523C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F2CDD0D-3000-EC46-984E-681D6DE95B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7F445D-5BB6-9446-B9CD-6148C8B94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756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F70D866-6D20-5242-82F2-C8E9D410C8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5D28B84-F4A6-0E42-84DB-164E91FFF0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116EB6B-2469-7C4D-9FB9-69899638E6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98B2676-B0AD-0C43-AD6B-16940A353C9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EE966A7-8B9E-5345-9437-F8C4B583AFB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C4790D1-39FB-D840-99D8-F26DCF0A71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>
            <a:extLst>
              <a:ext uri="{FF2B5EF4-FFF2-40B4-BE49-F238E27FC236}">
                <a16:creationId xmlns:a16="http://schemas.microsoft.com/office/drawing/2014/main" id="{404FA89C-2333-FD4C-AD88-C575EF8E42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924800" cy="2209800"/>
          </a:xfrm>
        </p:spPr>
        <p:txBody>
          <a:bodyPr/>
          <a:lstStyle/>
          <a:p>
            <a:pPr eaLnBrk="1" hangingPunct="1"/>
            <a:r>
              <a:rPr lang="en-US" altLang="en-US" dirty="0"/>
              <a:t>Disposal of Chemical Wastes</a:t>
            </a:r>
          </a:p>
        </p:txBody>
      </p:sp>
      <p:sp>
        <p:nvSpPr>
          <p:cNvPr id="13314" name="Rectangle 3">
            <a:extLst>
              <a:ext uri="{FF2B5EF4-FFF2-40B4-BE49-F238E27FC236}">
                <a16:creationId xmlns:a16="http://schemas.microsoft.com/office/drawing/2014/main" id="{908A7FA1-C3A3-0042-AE96-4FF97C85CDD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76375" y="5157788"/>
            <a:ext cx="6400800" cy="8509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pic>
        <p:nvPicPr>
          <p:cNvPr id="13315" name="Picture 2" descr="burning_hair_medium.jpg">
            <a:extLst>
              <a:ext uri="{FF2B5EF4-FFF2-40B4-BE49-F238E27FC236}">
                <a16:creationId xmlns:a16="http://schemas.microsoft.com/office/drawing/2014/main" id="{76B28CB0-7A26-CD44-A517-FB0CBABA7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custom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DEMONSTRATION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7744" y="1587237"/>
            <a:ext cx="54006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/>
              <a:t>• Learning resources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Examples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Waste treatment and recycling</a:t>
            </a:r>
            <a:endParaRPr lang="en-US" altLang="en-US" sz="2800" dirty="0"/>
          </a:p>
          <a:p>
            <a:endParaRPr lang="en-US" altLang="en-US" sz="28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B225D1F-827A-2758-5138-22C621A4A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259" y="4049450"/>
            <a:ext cx="7704856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altLang="en-US" sz="3600" kern="0" dirty="0"/>
              <a:t>QUESTIONS</a:t>
            </a:r>
            <a:endParaRPr lang="en-US" altLang="en-US" sz="2000" kern="0" dirty="0">
              <a:solidFill>
                <a:srgbClr val="0070C0"/>
              </a:solidFill>
            </a:endParaRP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E271B10B-43AF-DE6B-4FAD-8926E0DF79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768" y="4913546"/>
            <a:ext cx="4608512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AU" altLang="en-US" sz="2800" dirty="0" err="1"/>
              <a:t>team@riskassess.co.nz</a:t>
            </a:r>
            <a:endParaRPr lang="en-AU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086211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www.riskassess.co.nz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www.riskassess.co.nz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/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78858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64312</TotalTime>
  <Words>1053</Words>
  <Application>Microsoft Macintosh PowerPoint</Application>
  <PresentationFormat>On-screen Show (4:3)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Blank Presentation</vt:lpstr>
      <vt:lpstr>Disposal of Chemical Wastes</vt:lpstr>
      <vt:lpstr>The law</vt:lpstr>
      <vt:lpstr>Disposal advice</vt:lpstr>
      <vt:lpstr>RiskAssess Advice</vt:lpstr>
      <vt:lpstr>PowerPoint Presentation</vt:lpstr>
      <vt:lpstr>Chemical Disposal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James Crisp</cp:lastModifiedBy>
  <cp:revision>259</cp:revision>
  <cp:lastPrinted>2018-11-12T23:49:24Z</cp:lastPrinted>
  <dcterms:created xsi:type="dcterms:W3CDTF">2008-09-14T02:46:40Z</dcterms:created>
  <dcterms:modified xsi:type="dcterms:W3CDTF">2022-10-11T08:31:31Z</dcterms:modified>
</cp:coreProperties>
</file>