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311" r:id="rId4"/>
    <p:sldId id="309" r:id="rId5"/>
    <p:sldId id="280" r:id="rId6"/>
    <p:sldId id="306" r:id="rId7"/>
    <p:sldId id="281" r:id="rId8"/>
    <p:sldId id="279" r:id="rId9"/>
    <p:sldId id="282" r:id="rId10"/>
    <p:sldId id="276" r:id="rId11"/>
    <p:sldId id="308" r:id="rId12"/>
    <p:sldId id="323" r:id="rId13"/>
    <p:sldId id="31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74"/>
  </p:normalViewPr>
  <p:slideViewPr>
    <p:cSldViewPr>
      <p:cViewPr varScale="1">
        <p:scale>
          <a:sx n="124" d="100"/>
          <a:sy n="124" d="100"/>
        </p:scale>
        <p:origin x="19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up for usage of each. If some non RA users, show very quick doing a RA before the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4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85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11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assessments made easy!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4172" y="1779165"/>
            <a:ext cx="837088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376" y="469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617871"/>
            <a:ext cx="8077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WA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2600 schools</a:t>
            </a:r>
            <a:br>
              <a:rPr lang="en-US" altLang="en-US" sz="2400" dirty="0"/>
            </a:br>
            <a:r>
              <a:rPr lang="en-US" altLang="en-US" sz="2400" dirty="0"/>
              <a:t>WA: 70 (20%)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560 schools</a:t>
            </a:r>
            <a:br>
              <a:rPr lang="en-US" altLang="en-US" sz="2400" kern="0" dirty="0"/>
            </a:br>
            <a:r>
              <a:rPr lang="en-US" altLang="en-US" sz="2400" kern="0" dirty="0"/>
              <a:t>WA: 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200 schools</a:t>
            </a:r>
            <a:br>
              <a:rPr lang="en-US" altLang="en-US" sz="2400" kern="0" dirty="0"/>
            </a:br>
            <a:r>
              <a:rPr lang="en-US" altLang="en-US" sz="2400" kern="0" dirty="0"/>
              <a:t>WA: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50 schools</a:t>
            </a:r>
            <a:br>
              <a:rPr lang="en-US" altLang="en-US" sz="2400" kern="0" dirty="0"/>
            </a:br>
            <a:r>
              <a:rPr lang="en-US" altLang="en-US" sz="2400" kern="0" dirty="0"/>
              <a:t>WA: 1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104912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53853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a duty . . . to eliminate/</a:t>
            </a:r>
            <a:r>
              <a:rPr lang="en-US" altLang="en-US" sz="3000" dirty="0" err="1"/>
              <a:t>minimise</a:t>
            </a:r>
            <a:r>
              <a:rPr lang="en-US" altLang="en-US" sz="3000" dirty="0"/>
              <a:t>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taking into account and weighing up</a:t>
            </a:r>
            <a:br>
              <a:rPr lang="en-US" altLang="en-US" sz="3000" dirty="0"/>
            </a:b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including:</a:t>
            </a:r>
            <a:br>
              <a:rPr lang="en-US" altLang="en-US" sz="3000" dirty="0"/>
            </a:br>
            <a:r>
              <a:rPr lang="en-US" altLang="en-US" sz="3000" dirty="0"/>
              <a:t>(a) the </a:t>
            </a: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r>
              <a:rPr lang="en-US" altLang="en-US" sz="3000" dirty="0"/>
              <a:t> of the hazard or the risk concerned occurring; and</a:t>
            </a:r>
            <a:br>
              <a:rPr lang="en-US" altLang="en-US" sz="3000" dirty="0"/>
            </a:br>
            <a:r>
              <a:rPr lang="en-US" altLang="en-US" sz="3000" dirty="0"/>
              <a:t>(b) the </a:t>
            </a: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that might result from the hazard or the risk</a:t>
            </a:r>
            <a:br>
              <a:rPr lang="en-US" altLang="en-US" sz="3000" dirty="0"/>
            </a:br>
            <a:r>
              <a:rPr lang="en-US" altLang="en-US" sz="3000" dirty="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Part 2, Sections 17 and 18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sz="3000" dirty="0">
                <a:solidFill>
                  <a:srgbClr val="3366FF"/>
                </a:solidFill>
              </a:rPr>
              <a:t>/info/</a:t>
            </a:r>
            <a:r>
              <a:rPr lang="en-US" altLang="en-US" sz="3000" dirty="0" err="1">
                <a:solidFill>
                  <a:srgbClr val="3366FF"/>
                </a:solidFill>
              </a:rPr>
              <a:t>wa_whs_act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23AB81-AB50-27E7-CA22-65232E73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50" y="4653136"/>
            <a:ext cx="1714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Came</a:t>
            </a:r>
          </a:p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into force</a:t>
            </a:r>
          </a:p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D0FD8DB9-1702-A823-8473-46B221E65EA0}"/>
              </a:ext>
            </a:extLst>
          </p:cNvPr>
          <p:cNvSpPr/>
          <p:nvPr/>
        </p:nvSpPr>
        <p:spPr bwMode="auto">
          <a:xfrm>
            <a:off x="6695624" y="4749552"/>
            <a:ext cx="1714349" cy="1343744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1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69789C0-AA07-E848-962F-74871FE1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720" y="1168846"/>
            <a:ext cx="6192688" cy="54285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 err="1"/>
              <a:t>behaviour</a:t>
            </a:r>
            <a:r>
              <a:rPr lang="en-US" altLang="en-US" sz="3000" b="1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. . . . . . . .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Issues may, and commonly will,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differ from class to class.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>
                <a:solidFill>
                  <a:srgbClr val="00B0F0"/>
                </a:solidFill>
              </a:rPr>
              <a:t>A new risk assessment for each class doing each experiment!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446" y="260648"/>
            <a:ext cx="865505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Relevant matters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(AU/ISO)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314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71296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science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introduce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</a:t>
            </a:r>
            <a:r>
              <a:rPr lang="en-US" altLang="en-US" sz="3000" dirty="0" err="1"/>
              <a:t>scitech</a:t>
            </a:r>
            <a:r>
              <a:rPr lang="en-US" altLang="en-US" sz="3000" dirty="0"/>
              <a:t>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($300+GST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1597889"/>
            <a:ext cx="7292975" cy="49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2600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5,500,000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20% WA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936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87301</TotalTime>
  <Words>610</Words>
  <Application>Microsoft Macintosh PowerPoint</Application>
  <PresentationFormat>On-screen Show (4:3)</PresentationFormat>
  <Paragraphs>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Blank Presentation</vt:lpstr>
      <vt:lpstr>Risk assessments made easy!</vt:lpstr>
      <vt:lpstr>• reduce injuries  • increase legal protection</vt:lpstr>
      <vt:lpstr>THE LAW Work Health &amp; Safety Act 2020</vt:lpstr>
      <vt:lpstr>Relevant matters</vt:lpstr>
      <vt:lpstr>What is RiskAssess?</vt:lpstr>
      <vt:lpstr>PowerPoint Presentation</vt:lpstr>
      <vt:lpstr>Logic</vt:lpstr>
      <vt:lpstr>Electronic system</vt:lpstr>
      <vt:lpstr>Details</vt:lpstr>
      <vt:lpstr>Advantages of RiskAssess</vt:lpstr>
      <vt:lpstr>Outcomes</vt:lpstr>
      <vt:lpstr>2600 schools WA: 70 (20%)</vt:lpstr>
      <vt:lpstr>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248</cp:revision>
  <cp:lastPrinted>2019-11-17T21:38:19Z</cp:lastPrinted>
  <dcterms:created xsi:type="dcterms:W3CDTF">2008-09-14T02:46:40Z</dcterms:created>
  <dcterms:modified xsi:type="dcterms:W3CDTF">2023-04-10T12:49:07Z</dcterms:modified>
</cp:coreProperties>
</file>