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95" r:id="rId3"/>
    <p:sldId id="288" r:id="rId4"/>
    <p:sldId id="300" r:id="rId5"/>
    <p:sldId id="301" r:id="rId6"/>
    <p:sldId id="259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/>
    <p:restoredTop sz="94674"/>
  </p:normalViewPr>
  <p:slideViewPr>
    <p:cSldViewPr>
      <p:cViewPr varScale="1">
        <p:scale>
          <a:sx n="124" d="100"/>
          <a:sy n="124" d="100"/>
        </p:scale>
        <p:origin x="193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54900-4329-8F45-97BD-0532BFD93DB0}" type="datetimeFigureOut">
              <a:rPr lang="en-US" smtClean="0"/>
              <a:t>6/16/22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D4D45-94DD-3145-B909-6D9D8C7B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7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47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C180C7-D8F3-9C40-920B-79A9CCD22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54D72D-9061-654E-A394-19214118E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1B29B9-C89D-2F4D-8FE6-2DB1456E8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92F7E-AF63-9842-B10A-EDCB845AF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28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0D4B70-3198-DF40-8361-7929AD845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E1E612-6EB8-1B4F-AC4F-F42960142D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401277-AD17-1A4F-97F4-4C2723F24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D1974-5A11-784D-963F-D3977CA827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65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5B4716-B623-0C4A-8348-3AC44153F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11BB7-1EA7-8447-96FA-7C5CF1745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76DDEC-4543-274E-8AA5-99DD5E7E7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ED7FD-E0E5-3546-80CC-280368BB1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17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0BA6B9-DD46-3749-B600-3775CA637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5431D4-7A8A-8E42-8A21-A4A7ADCC3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349B15-A780-EA4C-97EF-5FA678B4A4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CFF33-DE18-2040-AEE8-F55E84543A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61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146059-68C9-6940-8133-9063A765B3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89DB68-02B5-5C46-8169-CAC4A46B9B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3A10DB-D166-7B42-857B-943B896D2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2170A-94A5-F741-9E77-06CAECCC6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3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124B-94AE-DD46-9DBD-AAE7D69D02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208D4-40A8-C342-A4E5-5A52B62EA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9C3ABB-EB14-5146-895B-BCDC67422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2F326-2981-F947-8C0E-CA582F086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82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8B41BF-67F9-FA4B-8CDB-F2B26BFA2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957C665-E470-6D44-9018-CC619A172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46AAFA-7688-7142-8A93-FDF540C75E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F4F55-3437-A948-9FD0-8F9FB3E7C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60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0C862B-FE9A-9C4E-87B6-CEEB319AC2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60E3AA-849C-1846-9706-E3322A97A8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DC42BE-613E-8249-B013-2B62EB714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61F7F-1CDB-E949-8E52-39D57EAC1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99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29F93A-7075-1843-BC99-B5CE6154D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D68FD3-359C-A544-9D09-B838FD5F0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7F9588-F001-3C43-8E64-5C28C1B2E3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DEB51-1045-E945-992D-319BF6B33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11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1DC8D-E6F7-AA42-8F21-0B34C813F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DDD981-ADC3-304A-A259-C88AFBA3B5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DCFAA-93FD-5D49-A733-F563370DC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E431A-D352-F045-B6D0-C40E190DA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50D5D-DC06-9C41-94A5-1AB0B4F91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AF9455-E5DC-FF42-B890-0C789E523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2CDD0D-3000-EC46-984E-681D6DE95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F445D-5BB6-9446-B9CD-6148C8B94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56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F70D866-6D20-5242-82F2-C8E9D410C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5D28B84-F4A6-0E42-84DB-164E91FFF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16EB6B-2469-7C4D-9FB9-69899638E6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8B2676-B0AD-0C43-AD6B-16940A353C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E966A7-8B9E-5345-9437-F8C4B583AF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4790D1-39FB-D840-99D8-F26DCF0A71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404FA89C-2333-FD4C-AD88-C575EF8E42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924800" cy="22098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RiskAssess</a:t>
            </a:r>
            <a:r>
              <a:rPr lang="en-US" altLang="en-US" dirty="0"/>
              <a:t>: tips, tricks and latest features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908A7FA1-C3A3-0042-AE96-4FF97C85CD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5" y="5157788"/>
            <a:ext cx="6400800" cy="850900"/>
          </a:xfrm>
        </p:spPr>
        <p:txBody>
          <a:bodyPr/>
          <a:lstStyle/>
          <a:p>
            <a:pPr eaLnBrk="1" hangingPunct="1"/>
            <a:r>
              <a:rPr lang="en-US" altLang="en-US" sz="3600"/>
              <a:t>Phillip Crisp and Eva Crisp</a:t>
            </a:r>
          </a:p>
        </p:txBody>
      </p:sp>
      <p:pic>
        <p:nvPicPr>
          <p:cNvPr id="13315" name="Picture 2" descr="burning_hair_medium.jpg">
            <a:extLst>
              <a:ext uri="{FF2B5EF4-FFF2-40B4-BE49-F238E27FC236}">
                <a16:creationId xmlns:a16="http://schemas.microsoft.com/office/drawing/2014/main" id="{76B28CB0-7A26-CD44-A517-FB0CBABA7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D665AA-D4D4-EF48-A6D1-FFDCF96D6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67" y="692696"/>
            <a:ext cx="5571309" cy="1026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8599B0-24E1-6E44-B0C6-650CEE9C7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55" y="2155475"/>
            <a:ext cx="5564777" cy="1030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25358A-1AA9-2849-BEE0-CAC1AFAD4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364" y="3672012"/>
            <a:ext cx="5571309" cy="101601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07AA508C-0F0C-6D4E-9CDA-3F7A076F9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0192" y="696753"/>
            <a:ext cx="2664296" cy="909987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2400 schools</a:t>
            </a:r>
            <a:br>
              <a:rPr lang="en-US" altLang="en-US" sz="2400" dirty="0"/>
            </a:br>
            <a:r>
              <a:rPr lang="en-US" altLang="en-US" sz="2400" dirty="0"/>
              <a:t>QLD: 428 (78%)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32DE049-BC71-7F4E-9317-00BF8D9B5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2204864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/>
              <a:t>560 schools</a:t>
            </a:r>
            <a:br>
              <a:rPr lang="en-US" altLang="en-US" sz="2400" kern="0" dirty="0"/>
            </a:br>
            <a:r>
              <a:rPr lang="en-US" altLang="en-US" sz="2400" kern="0" dirty="0"/>
              <a:t>QLD: 193 (35%)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B07CE79-125F-A041-8E4A-1DA3AE2D8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3743150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/>
              <a:t>190 schools</a:t>
            </a:r>
            <a:br>
              <a:rPr lang="en-US" altLang="en-US" sz="2400" kern="0" dirty="0"/>
            </a:br>
            <a:r>
              <a:rPr lang="en-US" altLang="en-US" sz="2400" kern="0" dirty="0"/>
              <a:t>QLD: 0 (0%)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46399F-17A1-094D-90BA-501717246D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06" y="5174045"/>
            <a:ext cx="5609700" cy="1046920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2928BCFD-3577-6749-9B2C-0D1642CBF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5232903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/>
              <a:t>20 schools</a:t>
            </a:r>
            <a:br>
              <a:rPr lang="en-US" altLang="en-US" sz="2400" kern="0" dirty="0"/>
            </a:br>
            <a:r>
              <a:rPr lang="en-US" altLang="en-US" sz="2400" kern="0" dirty="0"/>
              <a:t>QLD: 3 (0%)</a:t>
            </a:r>
          </a:p>
        </p:txBody>
      </p:sp>
    </p:spTree>
    <p:extLst>
      <p:ext uri="{BB962C8B-B14F-4D97-AF65-F5344CB8AC3E}">
        <p14:creationId xmlns:p14="http://schemas.microsoft.com/office/powerpoint/2010/main" val="1538969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19C9E806-2491-8541-8825-63D115FE74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8032" y="260350"/>
            <a:ext cx="7772400" cy="515938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tx1"/>
                </a:solidFill>
              </a:rPr>
              <a:t>Disposal</a:t>
            </a:r>
            <a:endParaRPr lang="en-US" altLang="en-US" sz="4800" dirty="0">
              <a:solidFill>
                <a:schemeClr val="tx1"/>
              </a:solidFill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89F8B304-8EFB-9744-BB35-F57F5514FA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125539"/>
            <a:ext cx="8497887" cy="2231454"/>
          </a:xfrm>
        </p:spPr>
        <p:txBody>
          <a:bodyPr/>
          <a:lstStyle/>
          <a:p>
            <a:r>
              <a:rPr lang="en-US" altLang="en-US" sz="2400" dirty="0"/>
              <a:t>Most recent advance in </a:t>
            </a:r>
            <a:r>
              <a:rPr lang="en-US" altLang="en-US" sz="2400" dirty="0" err="1"/>
              <a:t>RiskAssess</a:t>
            </a:r>
            <a:endParaRPr lang="en-US" altLang="en-US" sz="2400" dirty="0"/>
          </a:p>
          <a:p>
            <a:r>
              <a:rPr lang="en-US" altLang="en-US" sz="2400" dirty="0"/>
              <a:t>Advice for all 3000 chemicals and solutions</a:t>
            </a:r>
            <a:br>
              <a:rPr lang="en-US" altLang="en-US" sz="2400" dirty="0"/>
            </a:br>
            <a:r>
              <a:rPr lang="en-US" altLang="en-US" sz="2400" dirty="0"/>
              <a:t>plus guide to disposal and waste container details</a:t>
            </a:r>
          </a:p>
          <a:p>
            <a:r>
              <a:rPr lang="en-US" altLang="en-US" sz="2400" dirty="0"/>
              <a:t>Separate presentation</a:t>
            </a:r>
          </a:p>
          <a:p>
            <a:pPr marL="0" indent="0">
              <a:buNone/>
            </a:pPr>
            <a:r>
              <a:rPr lang="en-US" altLang="en-US" sz="2400" dirty="0"/>
              <a:t>e.g.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0D67C5-B853-3743-9505-B0608D9D6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12" y="3706244"/>
            <a:ext cx="8893175" cy="30786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E43A05-47E6-684D-9EF3-553154F4D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4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3FA45A-D5DF-704B-B89A-CE9A5B1B5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93" y="0"/>
            <a:ext cx="7907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9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C725820E-9CE5-D340-9249-919E1A548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272808" cy="5334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Menu</a:t>
            </a:r>
            <a:endParaRPr lang="en-US" altLang="en-US" dirty="0"/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62D7E5B7-1B78-1048-8B9C-94CA04DE4D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4500" y="683865"/>
            <a:ext cx="4051515" cy="612951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Shortcuts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altLang="en-US" sz="2000" dirty="0" err="1"/>
              <a:t>hcl</a:t>
            </a:r>
            <a:r>
              <a:rPr lang="en-AU" altLang="en-US" sz="2000" dirty="0"/>
              <a:t>, icons, part name, click banner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altLang="en-US" sz="2000" dirty="0"/>
              <a:t>links, hot links, ‘Best’ RAs, </a:t>
            </a:r>
            <a:r>
              <a:rPr lang="en-AU" sz="2000" dirty="0"/>
              <a:t>delete</a:t>
            </a:r>
            <a:endParaRPr lang="en-AU" alt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Scheduling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download csv, double booking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new schedule search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Tools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customise year groups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stocktaking &amp; usage, invoice,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backup system, defaults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Resources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learning resources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questions and answers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eBook, videos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Libraries: </a:t>
            </a:r>
            <a:r>
              <a:rPr lang="en-AU" sz="2000" dirty="0" err="1"/>
              <a:t>Stile+EP+Edrolo</a:t>
            </a:r>
            <a:endParaRPr lang="en-A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686B5A-FCAF-DB49-BD3D-624CA2B93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048" y="684716"/>
            <a:ext cx="3974976" cy="612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Labels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standard &amp; custom labels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multiple chemicals on sheet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mixtures, non-chemicals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free text, biohazard symbol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kern="0" dirty="0"/>
              <a:t>Operations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reschedule experiments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archive risk assessments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 err="1"/>
              <a:t>labtech</a:t>
            </a:r>
            <a:r>
              <a:rPr lang="en-AU" sz="2000" kern="0" dirty="0"/>
              <a:t>-only risk assessments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annual review, CARA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kern="0" dirty="0"/>
              <a:t>Multiple classes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kern="0" dirty="0"/>
              <a:t>author update/modifiable copy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kern="0" dirty="0"/>
              <a:t>Student </a:t>
            </a:r>
            <a:r>
              <a:rPr lang="en-AU" sz="2000" b="1" kern="0" dirty="0" err="1"/>
              <a:t>RiskAssess</a:t>
            </a:r>
            <a:endParaRPr lang="en-AU" sz="2000" b="1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view student PINs, not last year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multiple </a:t>
            </a:r>
            <a:r>
              <a:rPr lang="en-AU" sz="2000" kern="0" dirty="0" err="1"/>
              <a:t>prac</a:t>
            </a:r>
            <a:r>
              <a:rPr lang="en-AU" sz="2000" kern="0" dirty="0"/>
              <a:t> management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68461</TotalTime>
  <Words>188</Words>
  <Application>Microsoft Macintosh PowerPoint</Application>
  <PresentationFormat>On-screen Show (4:3)</PresentationFormat>
  <Paragraphs>49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Blank Presentation</vt:lpstr>
      <vt:lpstr>RiskAssess: tips, tricks and latest features</vt:lpstr>
      <vt:lpstr>2400 schools QLD: 428 (78%)</vt:lpstr>
      <vt:lpstr>Disposal</vt:lpstr>
      <vt:lpstr>PowerPoint Presentation</vt:lpstr>
      <vt:lpstr>PowerPoint Presentation</vt:lpstr>
      <vt:lpstr>Menu</vt:lpstr>
    </vt:vector>
  </TitlesOfParts>
  <Company>CEIC 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Phillip Crisp</cp:lastModifiedBy>
  <cp:revision>240</cp:revision>
  <cp:lastPrinted>2022-06-20T07:40:14Z</cp:lastPrinted>
  <dcterms:created xsi:type="dcterms:W3CDTF">2008-09-14T02:46:40Z</dcterms:created>
  <dcterms:modified xsi:type="dcterms:W3CDTF">2022-06-20T07:49:53Z</dcterms:modified>
</cp:coreProperties>
</file>