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3"/>
  </p:notesMasterIdLst>
  <p:sldIdLst>
    <p:sldId id="343" r:id="rId2"/>
    <p:sldId id="294" r:id="rId3"/>
    <p:sldId id="332" r:id="rId4"/>
    <p:sldId id="333" r:id="rId5"/>
    <p:sldId id="334" r:id="rId6"/>
    <p:sldId id="335" r:id="rId7"/>
    <p:sldId id="336" r:id="rId8"/>
    <p:sldId id="337" r:id="rId9"/>
    <p:sldId id="338" r:id="rId10"/>
    <p:sldId id="339" r:id="rId11"/>
    <p:sldId id="328" r:id="rId12"/>
    <p:sldId id="295" r:id="rId13"/>
    <p:sldId id="330" r:id="rId14"/>
    <p:sldId id="270" r:id="rId15"/>
    <p:sldId id="296" r:id="rId16"/>
    <p:sldId id="315" r:id="rId17"/>
    <p:sldId id="281" r:id="rId18"/>
    <p:sldId id="316" r:id="rId19"/>
    <p:sldId id="282" r:id="rId20"/>
    <p:sldId id="314" r:id="rId21"/>
    <p:sldId id="341" r:id="rId2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903"/>
    <p:restoredTop sz="82024"/>
  </p:normalViewPr>
  <p:slideViewPr>
    <p:cSldViewPr>
      <p:cViewPr varScale="1">
        <p:scale>
          <a:sx n="106" d="100"/>
          <a:sy n="106" d="100"/>
        </p:scale>
        <p:origin x="2768"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A54900-4329-8F45-97BD-0532BFD93DB0}" type="datetimeFigureOut">
              <a:rPr lang="en-US" smtClean="0"/>
              <a:t>11/19/25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ED4D45-94DD-3145-B909-6D9D8C7BC163}" type="slidenum">
              <a:rPr lang="en-US" smtClean="0"/>
              <a:t>‹#›</a:t>
            </a:fld>
            <a:endParaRPr lang="en-US"/>
          </a:p>
        </p:txBody>
      </p:sp>
    </p:spTree>
    <p:extLst>
      <p:ext uri="{BB962C8B-B14F-4D97-AF65-F5344CB8AC3E}">
        <p14:creationId xmlns:p14="http://schemas.microsoft.com/office/powerpoint/2010/main" val="30674772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ED4D45-94DD-3145-B909-6D9D8C7BC163}" type="slidenum">
              <a:rPr lang="en-US" smtClean="0"/>
              <a:t>1</a:t>
            </a:fld>
            <a:endParaRPr lang="en-US"/>
          </a:p>
        </p:txBody>
      </p:sp>
    </p:spTree>
    <p:extLst>
      <p:ext uri="{BB962C8B-B14F-4D97-AF65-F5344CB8AC3E}">
        <p14:creationId xmlns:p14="http://schemas.microsoft.com/office/powerpoint/2010/main" val="37743190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a:extLst>
              <a:ext uri="{FF2B5EF4-FFF2-40B4-BE49-F238E27FC236}">
                <a16:creationId xmlns:a16="http://schemas.microsoft.com/office/drawing/2014/main" id="{F68FB30B-B832-504F-BE60-7ABABBE24C2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D17CF5EA-7DD0-0D4A-A50B-EB0043F3FF47}" type="slidenum">
              <a:rPr lang="en-US" altLang="en-US" sz="1200"/>
              <a:pPr/>
              <a:t>10</a:t>
            </a:fld>
            <a:endParaRPr lang="en-US" altLang="en-US" sz="1200"/>
          </a:p>
        </p:txBody>
      </p:sp>
      <p:sp>
        <p:nvSpPr>
          <p:cNvPr id="78850" name="Rectangle 2">
            <a:extLst>
              <a:ext uri="{FF2B5EF4-FFF2-40B4-BE49-F238E27FC236}">
                <a16:creationId xmlns:a16="http://schemas.microsoft.com/office/drawing/2014/main" id="{458A78E3-300D-C746-8625-734FC57B15EE}"/>
              </a:ext>
            </a:extLst>
          </p:cNvPr>
          <p:cNvSpPr>
            <a:spLocks noGrp="1" noRot="1" noChangeAspect="1" noChangeArrowheads="1"/>
          </p:cNvSpPr>
          <p:nvPr>
            <p:ph type="sldImg"/>
          </p:nvPr>
        </p:nvSpPr>
        <p:spPr>
          <a:solidFill>
            <a:srgbClr val="FFFFFF"/>
          </a:solidFill>
          <a:ln/>
          <a:extLst>
            <a:ext uri="{FAA26D3D-D897-4be2-8F04-BA451C77F1D7}">
              <ma14:placeholderFlag xmlns:ma14="http://schemas.microsoft.com/office/mac/drawingml/2011/main" xmlns="" val="1"/>
            </a:ext>
          </a:extLst>
        </p:spPr>
      </p:sp>
      <p:sp>
        <p:nvSpPr>
          <p:cNvPr id="17411" name="Rectangle 3">
            <a:extLst>
              <a:ext uri="{FF2B5EF4-FFF2-40B4-BE49-F238E27FC236}">
                <a16:creationId xmlns:a16="http://schemas.microsoft.com/office/drawing/2014/main" id="{BBA6FB4A-0513-8447-A0D1-52C5D93E4525}"/>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299778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a:extLst>
              <a:ext uri="{FF2B5EF4-FFF2-40B4-BE49-F238E27FC236}">
                <a16:creationId xmlns:a16="http://schemas.microsoft.com/office/drawing/2014/main" id="{7837E8CF-250C-526D-4F46-CAA3FB52773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8EAE06BB-2AF3-0F44-88FF-377EC1C977DA}" type="slidenum">
              <a:rPr lang="en-US" altLang="en-US" sz="1200"/>
              <a:pPr/>
              <a:t>11</a:t>
            </a:fld>
            <a:endParaRPr lang="en-US" altLang="en-US" sz="1200"/>
          </a:p>
        </p:txBody>
      </p:sp>
      <p:sp>
        <p:nvSpPr>
          <p:cNvPr id="78850" name="Rectangle 2">
            <a:extLst>
              <a:ext uri="{FF2B5EF4-FFF2-40B4-BE49-F238E27FC236}">
                <a16:creationId xmlns:a16="http://schemas.microsoft.com/office/drawing/2014/main" id="{E3977B07-75CB-E000-9A73-B690DFA657C5}"/>
              </a:ext>
            </a:extLst>
          </p:cNvPr>
          <p:cNvSpPr>
            <a:spLocks noGrp="1" noRot="1" noChangeAspect="1" noChangeArrowheads="1"/>
          </p:cNvSpPr>
          <p:nvPr>
            <p:ph type="sldImg"/>
          </p:nvPr>
        </p:nvSpPr>
        <p:spPr>
          <a:solidFill>
            <a:srgbClr val="FFFFFF"/>
          </a:solidFill>
          <a:ln/>
          <a:extLst>
            <a:ext uri="{FAA26D3D-D897-4be2-8F04-BA451C77F1D7}">
              <ma14:placeholderFlag xmlns:ma14="http://schemas.microsoft.com/office/mac/drawingml/2011/main" xmlns="" val="1"/>
            </a:ext>
          </a:extLst>
        </p:spPr>
      </p:sp>
      <p:sp>
        <p:nvSpPr>
          <p:cNvPr id="21507" name="Rectangle 3">
            <a:extLst>
              <a:ext uri="{FF2B5EF4-FFF2-40B4-BE49-F238E27FC236}">
                <a16:creationId xmlns:a16="http://schemas.microsoft.com/office/drawing/2014/main" id="{E51EB99A-1BE4-C1C1-A721-8CCE0400793C}"/>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5106292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a:extLst>
              <a:ext uri="{FF2B5EF4-FFF2-40B4-BE49-F238E27FC236}">
                <a16:creationId xmlns:a16="http://schemas.microsoft.com/office/drawing/2014/main" id="{8DEBD67B-51F1-363F-067E-D1784B53C07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2757FF01-3BCA-A346-B9FF-20DCDCC60E26}" type="slidenum">
              <a:rPr lang="en-US" altLang="en-US" sz="1200"/>
              <a:pPr/>
              <a:t>12</a:t>
            </a:fld>
            <a:endParaRPr lang="en-US" altLang="en-US" sz="1200"/>
          </a:p>
        </p:txBody>
      </p:sp>
      <p:sp>
        <p:nvSpPr>
          <p:cNvPr id="78850" name="Rectangle 2">
            <a:extLst>
              <a:ext uri="{FF2B5EF4-FFF2-40B4-BE49-F238E27FC236}">
                <a16:creationId xmlns:a16="http://schemas.microsoft.com/office/drawing/2014/main" id="{024BAEEF-CE3E-381B-E044-12DE66A0CF08}"/>
              </a:ext>
            </a:extLst>
          </p:cNvPr>
          <p:cNvSpPr>
            <a:spLocks noGrp="1" noRot="1" noChangeAspect="1" noChangeArrowheads="1"/>
          </p:cNvSpPr>
          <p:nvPr>
            <p:ph type="sldImg"/>
          </p:nvPr>
        </p:nvSpPr>
        <p:spPr>
          <a:solidFill>
            <a:srgbClr val="FFFFFF"/>
          </a:solidFill>
          <a:ln/>
          <a:extLst>
            <a:ext uri="{FAA26D3D-D897-4be2-8F04-BA451C77F1D7}">
              <ma14:placeholderFlag xmlns:ma14="http://schemas.microsoft.com/office/mac/drawingml/2011/main" xmlns="" val="1"/>
            </a:ext>
          </a:extLst>
        </p:spPr>
      </p:sp>
      <p:sp>
        <p:nvSpPr>
          <p:cNvPr id="19459" name="Rectangle 3">
            <a:extLst>
              <a:ext uri="{FF2B5EF4-FFF2-40B4-BE49-F238E27FC236}">
                <a16:creationId xmlns:a16="http://schemas.microsoft.com/office/drawing/2014/main" id="{61720635-C730-D479-87FA-2409CC06B1E0}"/>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a:extLst>
              <a:ext uri="{FF2B5EF4-FFF2-40B4-BE49-F238E27FC236}">
                <a16:creationId xmlns:a16="http://schemas.microsoft.com/office/drawing/2014/main" id="{F68FB30B-B832-504F-BE60-7ABABBE24C2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D17CF5EA-7DD0-0D4A-A50B-EB0043F3FF47}" type="slidenum">
              <a:rPr lang="en-US" altLang="en-US" sz="1200"/>
              <a:pPr/>
              <a:t>13</a:t>
            </a:fld>
            <a:endParaRPr lang="en-US" altLang="en-US" sz="1200"/>
          </a:p>
        </p:txBody>
      </p:sp>
      <p:sp>
        <p:nvSpPr>
          <p:cNvPr id="78850" name="Rectangle 2">
            <a:extLst>
              <a:ext uri="{FF2B5EF4-FFF2-40B4-BE49-F238E27FC236}">
                <a16:creationId xmlns:a16="http://schemas.microsoft.com/office/drawing/2014/main" id="{458A78E3-300D-C746-8625-734FC57B15EE}"/>
              </a:ext>
            </a:extLst>
          </p:cNvPr>
          <p:cNvSpPr>
            <a:spLocks noGrp="1" noRot="1" noChangeAspect="1" noChangeArrowheads="1"/>
          </p:cNvSpPr>
          <p:nvPr>
            <p:ph type="sldImg"/>
          </p:nvPr>
        </p:nvSpPr>
        <p:spPr>
          <a:solidFill>
            <a:srgbClr val="FFFFFF"/>
          </a:solidFill>
          <a:ln/>
          <a:extLst>
            <a:ext uri="{FAA26D3D-D897-4be2-8F04-BA451C77F1D7}">
              <ma14:placeholderFlag xmlns="" xmlns:ma14="http://schemas.microsoft.com/office/mac/drawingml/2011/main" val="1"/>
            </a:ext>
          </a:extLst>
        </p:spPr>
      </p:sp>
      <p:sp>
        <p:nvSpPr>
          <p:cNvPr id="17411" name="Rectangle 3">
            <a:extLst>
              <a:ext uri="{FF2B5EF4-FFF2-40B4-BE49-F238E27FC236}">
                <a16:creationId xmlns:a16="http://schemas.microsoft.com/office/drawing/2014/main" id="{BBA6FB4A-0513-8447-A0D1-52C5D93E4525}"/>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6205385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a:extLst>
              <a:ext uri="{FF2B5EF4-FFF2-40B4-BE49-F238E27FC236}">
                <a16:creationId xmlns:a16="http://schemas.microsoft.com/office/drawing/2014/main" id="{59158C2E-AE46-ABE4-1EC4-AAC9FCD958A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6E602FEA-F9B1-DE44-B702-03729D130C88}" type="slidenum">
              <a:rPr lang="en-US" altLang="en-US" sz="1200"/>
              <a:pPr/>
              <a:t>14</a:t>
            </a:fld>
            <a:endParaRPr lang="en-US" altLang="en-US" sz="1200"/>
          </a:p>
        </p:txBody>
      </p:sp>
      <p:sp>
        <p:nvSpPr>
          <p:cNvPr id="27650" name="Rectangle 2">
            <a:extLst>
              <a:ext uri="{FF2B5EF4-FFF2-40B4-BE49-F238E27FC236}">
                <a16:creationId xmlns:a16="http://schemas.microsoft.com/office/drawing/2014/main" id="{F478BE0C-96B9-DA24-24D5-22D547E90EA3}"/>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5603" name="Rectangle 3">
            <a:extLst>
              <a:ext uri="{FF2B5EF4-FFF2-40B4-BE49-F238E27FC236}">
                <a16:creationId xmlns:a16="http://schemas.microsoft.com/office/drawing/2014/main" id="{C3D0D301-AD39-CB86-A052-429E8C49717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a:extLst>
              <a:ext uri="{FF2B5EF4-FFF2-40B4-BE49-F238E27FC236}">
                <a16:creationId xmlns:a16="http://schemas.microsoft.com/office/drawing/2014/main" id="{B9F64BDB-D84F-5A13-1EBA-98325CB0F0E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BC120E53-0505-2648-A61F-2B51289A1CD5}" type="slidenum">
              <a:rPr lang="en-US" altLang="en-US" sz="1200"/>
              <a:pPr/>
              <a:t>15</a:t>
            </a:fld>
            <a:endParaRPr lang="en-US" altLang="en-US" sz="1200"/>
          </a:p>
        </p:txBody>
      </p:sp>
      <p:sp>
        <p:nvSpPr>
          <p:cNvPr id="54274" name="Rectangle 2">
            <a:extLst>
              <a:ext uri="{FF2B5EF4-FFF2-40B4-BE49-F238E27FC236}">
                <a16:creationId xmlns:a16="http://schemas.microsoft.com/office/drawing/2014/main" id="{4489D10E-1E2F-6B8D-EC4E-FC5D5EE3344F}"/>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9699" name="Rectangle 3">
            <a:extLst>
              <a:ext uri="{FF2B5EF4-FFF2-40B4-BE49-F238E27FC236}">
                <a16:creationId xmlns:a16="http://schemas.microsoft.com/office/drawing/2014/main" id="{EE1F0D5C-88F6-2A93-9F24-4463E30AA6F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a:extLst>
              <a:ext uri="{FF2B5EF4-FFF2-40B4-BE49-F238E27FC236}">
                <a16:creationId xmlns:a16="http://schemas.microsoft.com/office/drawing/2014/main" id="{C9E78983-115B-C94F-B4F7-0D54CC50BC4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1A5B715-97D7-0C4F-9590-213DF2C08CE1}" type="slidenum">
              <a:rPr lang="en-US" altLang="en-US" sz="1200"/>
              <a:pPr/>
              <a:t>16</a:t>
            </a:fld>
            <a:endParaRPr lang="en-US" altLang="en-US" sz="1200"/>
          </a:p>
        </p:txBody>
      </p:sp>
      <p:sp>
        <p:nvSpPr>
          <p:cNvPr id="54274" name="Rectangle 2">
            <a:extLst>
              <a:ext uri="{FF2B5EF4-FFF2-40B4-BE49-F238E27FC236}">
                <a16:creationId xmlns:a16="http://schemas.microsoft.com/office/drawing/2014/main" id="{05F727B3-235D-F247-8724-EF01BFBFC9A1}"/>
              </a:ext>
            </a:extLst>
          </p:cNvPr>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33795" name="Rectangle 3">
            <a:extLst>
              <a:ext uri="{FF2B5EF4-FFF2-40B4-BE49-F238E27FC236}">
                <a16:creationId xmlns:a16="http://schemas.microsoft.com/office/drawing/2014/main" id="{02A68B3D-A810-7340-AEC6-F0FE3FCE789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endParaRPr lang="en-US"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4486209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a:extLst>
              <a:ext uri="{FF2B5EF4-FFF2-40B4-BE49-F238E27FC236}">
                <a16:creationId xmlns:a16="http://schemas.microsoft.com/office/drawing/2014/main" id="{8EEC2862-A70A-2245-BAC6-8D3FC6E9B6F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958655D6-2738-DA4A-B738-B34250532505}" type="slidenum">
              <a:rPr lang="en-US" altLang="en-US" sz="1200"/>
              <a:pPr/>
              <a:t>17</a:t>
            </a:fld>
            <a:endParaRPr lang="en-US" altLang="en-US" sz="1200"/>
          </a:p>
        </p:txBody>
      </p:sp>
      <p:sp>
        <p:nvSpPr>
          <p:cNvPr id="56322" name="Rectangle 2">
            <a:extLst>
              <a:ext uri="{FF2B5EF4-FFF2-40B4-BE49-F238E27FC236}">
                <a16:creationId xmlns:a16="http://schemas.microsoft.com/office/drawing/2014/main" id="{6D42FFFE-51A8-8446-A71C-A7BA3F6383EB}"/>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35843" name="Rectangle 3">
            <a:extLst>
              <a:ext uri="{FF2B5EF4-FFF2-40B4-BE49-F238E27FC236}">
                <a16:creationId xmlns:a16="http://schemas.microsoft.com/office/drawing/2014/main" id="{89589D04-F2AA-9F40-A344-FE9A364B7BA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endParaRPr lang="en-US"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4958096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a:extLst>
              <a:ext uri="{FF2B5EF4-FFF2-40B4-BE49-F238E27FC236}">
                <a16:creationId xmlns:a16="http://schemas.microsoft.com/office/drawing/2014/main" id="{AFFB07EF-9808-3740-868C-67FCD5A0A39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E4D65FC8-816E-D843-861F-D6EBD867B4EE}" type="slidenum">
              <a:rPr lang="en-US" altLang="en-US" sz="1200"/>
              <a:pPr/>
              <a:t>18</a:t>
            </a:fld>
            <a:endParaRPr lang="en-US" altLang="en-US" sz="1200"/>
          </a:p>
        </p:txBody>
      </p:sp>
      <p:sp>
        <p:nvSpPr>
          <p:cNvPr id="52226" name="Rectangle 2">
            <a:extLst>
              <a:ext uri="{FF2B5EF4-FFF2-40B4-BE49-F238E27FC236}">
                <a16:creationId xmlns:a16="http://schemas.microsoft.com/office/drawing/2014/main" id="{5D18E4DC-8116-774A-B401-ACE174359649}"/>
              </a:ext>
            </a:extLst>
          </p:cNvPr>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46083" name="Rectangle 3">
            <a:extLst>
              <a:ext uri="{FF2B5EF4-FFF2-40B4-BE49-F238E27FC236}">
                <a16:creationId xmlns:a16="http://schemas.microsoft.com/office/drawing/2014/main" id="{96554888-66FC-1F4A-9307-51D2BDE4060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endParaRPr lang="en-US"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3464788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a:extLst>
              <a:ext uri="{FF2B5EF4-FFF2-40B4-BE49-F238E27FC236}">
                <a16:creationId xmlns:a16="http://schemas.microsoft.com/office/drawing/2014/main" id="{4F715C73-9C7F-364A-9BC5-CD8600C7331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12575B76-44F6-8141-A6E7-814E395B2A8B}" type="slidenum">
              <a:rPr lang="en-US" altLang="en-US" sz="1200"/>
              <a:pPr/>
              <a:t>19</a:t>
            </a:fld>
            <a:endParaRPr lang="en-US" altLang="en-US" sz="1200"/>
          </a:p>
        </p:txBody>
      </p:sp>
      <p:sp>
        <p:nvSpPr>
          <p:cNvPr id="58370" name="Rectangle 2">
            <a:extLst>
              <a:ext uri="{FF2B5EF4-FFF2-40B4-BE49-F238E27FC236}">
                <a16:creationId xmlns:a16="http://schemas.microsoft.com/office/drawing/2014/main" id="{2DE68BF7-4FDD-A545-9012-48E2B085D889}"/>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37891" name="Rectangle 3">
            <a:extLst>
              <a:ext uri="{FF2B5EF4-FFF2-40B4-BE49-F238E27FC236}">
                <a16:creationId xmlns:a16="http://schemas.microsoft.com/office/drawing/2014/main" id="{3227F4B3-2FD8-474F-9C3B-86EED67595E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endParaRPr lang="en-US"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44951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a:extLst>
              <a:ext uri="{FF2B5EF4-FFF2-40B4-BE49-F238E27FC236}">
                <a16:creationId xmlns:a16="http://schemas.microsoft.com/office/drawing/2014/main" id="{F68FB30B-B832-504F-BE60-7ABABBE24C2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D17CF5EA-7DD0-0D4A-A50B-EB0043F3FF47}" type="slidenum">
              <a:rPr lang="en-US" altLang="en-US" sz="1200"/>
              <a:pPr/>
              <a:t>2</a:t>
            </a:fld>
            <a:endParaRPr lang="en-US" altLang="en-US" sz="1200"/>
          </a:p>
        </p:txBody>
      </p:sp>
      <p:sp>
        <p:nvSpPr>
          <p:cNvPr id="78850" name="Rectangle 2">
            <a:extLst>
              <a:ext uri="{FF2B5EF4-FFF2-40B4-BE49-F238E27FC236}">
                <a16:creationId xmlns:a16="http://schemas.microsoft.com/office/drawing/2014/main" id="{458A78E3-300D-C746-8625-734FC57B15EE}"/>
              </a:ext>
            </a:extLst>
          </p:cNvPr>
          <p:cNvSpPr>
            <a:spLocks noGrp="1" noRot="1" noChangeAspect="1" noChangeArrowheads="1"/>
          </p:cNvSpPr>
          <p:nvPr>
            <p:ph type="sldImg"/>
          </p:nvPr>
        </p:nvSpPr>
        <p:spPr>
          <a:solidFill>
            <a:srgbClr val="FFFFFF"/>
          </a:solidFill>
          <a:ln/>
          <a:extLst>
            <a:ext uri="{FAA26D3D-D897-4be2-8F04-BA451C77F1D7}">
              <ma14:placeholderFlag xmlns:ma14="http://schemas.microsoft.com/office/mac/drawingml/2011/main" xmlns="" val="1"/>
            </a:ext>
          </a:extLst>
        </p:spPr>
      </p:sp>
      <p:sp>
        <p:nvSpPr>
          <p:cNvPr id="17411" name="Rectangle 3">
            <a:extLst>
              <a:ext uri="{FF2B5EF4-FFF2-40B4-BE49-F238E27FC236}">
                <a16:creationId xmlns:a16="http://schemas.microsoft.com/office/drawing/2014/main" id="{BBA6FB4A-0513-8447-A0D1-52C5D93E4525}"/>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3478041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0D152A16-8688-A44F-A61A-685E2DBB75B0}" type="slidenum">
              <a:rPr lang="en-US" sz="1200"/>
              <a:pPr/>
              <a:t>20</a:t>
            </a:fld>
            <a:endParaRPr lang="en-US" sz="1200"/>
          </a:p>
        </p:txBody>
      </p:sp>
      <p:sp>
        <p:nvSpPr>
          <p:cNvPr id="4198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1507" name="Rectangle 3"/>
          <p:cNvSpPr>
            <a:spLocks noGrp="1" noChangeArrowheads="1"/>
          </p:cNvSpPr>
          <p:nvPr>
            <p:ph type="body" idx="1"/>
          </p:nvPr>
        </p:nvSpPr>
        <p:spPr>
          <a:noFill/>
        </p:spPr>
        <p:txBody>
          <a:bodyPr/>
          <a:lstStyle/>
          <a:p>
            <a:pPr eaLnBrk="1" hangingPunct="1"/>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a:extLst>
              <a:ext uri="{FF2B5EF4-FFF2-40B4-BE49-F238E27FC236}">
                <a16:creationId xmlns:a16="http://schemas.microsoft.com/office/drawing/2014/main" id="{4F715C73-9C7F-364A-9BC5-CD8600C7331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12575B76-44F6-8141-A6E7-814E395B2A8B}" type="slidenum">
              <a:rPr lang="en-US" altLang="en-US" sz="1200"/>
              <a:pPr/>
              <a:t>21</a:t>
            </a:fld>
            <a:endParaRPr lang="en-US" altLang="en-US" sz="1200"/>
          </a:p>
        </p:txBody>
      </p:sp>
      <p:sp>
        <p:nvSpPr>
          <p:cNvPr id="58370" name="Rectangle 2">
            <a:extLst>
              <a:ext uri="{FF2B5EF4-FFF2-40B4-BE49-F238E27FC236}">
                <a16:creationId xmlns:a16="http://schemas.microsoft.com/office/drawing/2014/main" id="{2DE68BF7-4FDD-A545-9012-48E2B085D889}"/>
              </a:ext>
            </a:extLst>
          </p:cNvPr>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37891" name="Rectangle 3">
            <a:extLst>
              <a:ext uri="{FF2B5EF4-FFF2-40B4-BE49-F238E27FC236}">
                <a16:creationId xmlns:a16="http://schemas.microsoft.com/office/drawing/2014/main" id="{3227F4B3-2FD8-474F-9C3B-86EED67595E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endParaRPr lang="en-US"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633272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a:extLst>
              <a:ext uri="{FF2B5EF4-FFF2-40B4-BE49-F238E27FC236}">
                <a16:creationId xmlns:a16="http://schemas.microsoft.com/office/drawing/2014/main" id="{F68FB30B-B832-504F-BE60-7ABABBE24C2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D17CF5EA-7DD0-0D4A-A50B-EB0043F3FF47}" type="slidenum">
              <a:rPr lang="en-US" altLang="en-US" sz="1200"/>
              <a:pPr/>
              <a:t>3</a:t>
            </a:fld>
            <a:endParaRPr lang="en-US" altLang="en-US" sz="1200"/>
          </a:p>
        </p:txBody>
      </p:sp>
      <p:sp>
        <p:nvSpPr>
          <p:cNvPr id="78850" name="Rectangle 2">
            <a:extLst>
              <a:ext uri="{FF2B5EF4-FFF2-40B4-BE49-F238E27FC236}">
                <a16:creationId xmlns:a16="http://schemas.microsoft.com/office/drawing/2014/main" id="{458A78E3-300D-C746-8625-734FC57B15EE}"/>
              </a:ext>
            </a:extLst>
          </p:cNvPr>
          <p:cNvSpPr>
            <a:spLocks noGrp="1" noRot="1" noChangeAspect="1" noChangeArrowheads="1"/>
          </p:cNvSpPr>
          <p:nvPr>
            <p:ph type="sldImg"/>
          </p:nvPr>
        </p:nvSpPr>
        <p:spPr>
          <a:solidFill>
            <a:srgbClr val="FFFFFF"/>
          </a:solidFill>
          <a:ln/>
          <a:extLst>
            <a:ext uri="{FAA26D3D-D897-4be2-8F04-BA451C77F1D7}">
              <ma14:placeholderFlag xmlns:ma14="http://schemas.microsoft.com/office/mac/drawingml/2011/main" xmlns="" val="1"/>
            </a:ext>
          </a:extLst>
        </p:spPr>
      </p:sp>
      <p:sp>
        <p:nvSpPr>
          <p:cNvPr id="17411" name="Rectangle 3">
            <a:extLst>
              <a:ext uri="{FF2B5EF4-FFF2-40B4-BE49-F238E27FC236}">
                <a16:creationId xmlns:a16="http://schemas.microsoft.com/office/drawing/2014/main" id="{BBA6FB4A-0513-8447-A0D1-52C5D93E4525}"/>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5599335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a:extLst>
              <a:ext uri="{FF2B5EF4-FFF2-40B4-BE49-F238E27FC236}">
                <a16:creationId xmlns:a16="http://schemas.microsoft.com/office/drawing/2014/main" id="{F68FB30B-B832-504F-BE60-7ABABBE24C2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D17CF5EA-7DD0-0D4A-A50B-EB0043F3FF47}" type="slidenum">
              <a:rPr lang="en-US" altLang="en-US" sz="1200"/>
              <a:pPr/>
              <a:t>4</a:t>
            </a:fld>
            <a:endParaRPr lang="en-US" altLang="en-US" sz="1200"/>
          </a:p>
        </p:txBody>
      </p:sp>
      <p:sp>
        <p:nvSpPr>
          <p:cNvPr id="78850" name="Rectangle 2">
            <a:extLst>
              <a:ext uri="{FF2B5EF4-FFF2-40B4-BE49-F238E27FC236}">
                <a16:creationId xmlns:a16="http://schemas.microsoft.com/office/drawing/2014/main" id="{458A78E3-300D-C746-8625-734FC57B15EE}"/>
              </a:ext>
            </a:extLst>
          </p:cNvPr>
          <p:cNvSpPr>
            <a:spLocks noGrp="1" noRot="1" noChangeAspect="1" noChangeArrowheads="1"/>
          </p:cNvSpPr>
          <p:nvPr>
            <p:ph type="sldImg"/>
          </p:nvPr>
        </p:nvSpPr>
        <p:spPr>
          <a:solidFill>
            <a:srgbClr val="FFFFFF"/>
          </a:solidFill>
          <a:ln/>
          <a:extLst>
            <a:ext uri="{FAA26D3D-D897-4be2-8F04-BA451C77F1D7}">
              <ma14:placeholderFlag xmlns="" xmlns:ma14="http://schemas.microsoft.com/office/mac/drawingml/2011/main" val="1"/>
            </a:ext>
          </a:extLst>
        </p:spPr>
      </p:sp>
      <p:sp>
        <p:nvSpPr>
          <p:cNvPr id="17411" name="Rectangle 3">
            <a:extLst>
              <a:ext uri="{FF2B5EF4-FFF2-40B4-BE49-F238E27FC236}">
                <a16:creationId xmlns:a16="http://schemas.microsoft.com/office/drawing/2014/main" id="{BBA6FB4A-0513-8447-A0D1-52C5D93E4525}"/>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686141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a:extLst>
              <a:ext uri="{FF2B5EF4-FFF2-40B4-BE49-F238E27FC236}">
                <a16:creationId xmlns:a16="http://schemas.microsoft.com/office/drawing/2014/main" id="{F68FB30B-B832-504F-BE60-7ABABBE24C2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D17CF5EA-7DD0-0D4A-A50B-EB0043F3FF47}" type="slidenum">
              <a:rPr lang="en-US" altLang="en-US" sz="1200"/>
              <a:pPr/>
              <a:t>5</a:t>
            </a:fld>
            <a:endParaRPr lang="en-US" altLang="en-US" sz="1200"/>
          </a:p>
        </p:txBody>
      </p:sp>
      <p:sp>
        <p:nvSpPr>
          <p:cNvPr id="78850" name="Rectangle 2">
            <a:extLst>
              <a:ext uri="{FF2B5EF4-FFF2-40B4-BE49-F238E27FC236}">
                <a16:creationId xmlns:a16="http://schemas.microsoft.com/office/drawing/2014/main" id="{458A78E3-300D-C746-8625-734FC57B15EE}"/>
              </a:ext>
            </a:extLst>
          </p:cNvPr>
          <p:cNvSpPr>
            <a:spLocks noGrp="1" noRot="1" noChangeAspect="1" noChangeArrowheads="1"/>
          </p:cNvSpPr>
          <p:nvPr>
            <p:ph type="sldImg"/>
          </p:nvPr>
        </p:nvSpPr>
        <p:spPr>
          <a:solidFill>
            <a:srgbClr val="FFFFFF"/>
          </a:solidFill>
          <a:ln/>
          <a:extLst>
            <a:ext uri="{FAA26D3D-D897-4be2-8F04-BA451C77F1D7}">
              <ma14:placeholderFlag xmlns:ma14="http://schemas.microsoft.com/office/mac/drawingml/2011/main" xmlns="" val="1"/>
            </a:ext>
          </a:extLst>
        </p:spPr>
      </p:sp>
      <p:sp>
        <p:nvSpPr>
          <p:cNvPr id="17411" name="Rectangle 3">
            <a:extLst>
              <a:ext uri="{FF2B5EF4-FFF2-40B4-BE49-F238E27FC236}">
                <a16:creationId xmlns:a16="http://schemas.microsoft.com/office/drawing/2014/main" id="{BBA6FB4A-0513-8447-A0D1-52C5D93E4525}"/>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807629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a:extLst>
              <a:ext uri="{FF2B5EF4-FFF2-40B4-BE49-F238E27FC236}">
                <a16:creationId xmlns:a16="http://schemas.microsoft.com/office/drawing/2014/main" id="{F68FB30B-B832-504F-BE60-7ABABBE24C2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D17CF5EA-7DD0-0D4A-A50B-EB0043F3FF47}" type="slidenum">
              <a:rPr lang="en-US" altLang="en-US" sz="1200"/>
              <a:pPr/>
              <a:t>6</a:t>
            </a:fld>
            <a:endParaRPr lang="en-US" altLang="en-US" sz="1200"/>
          </a:p>
        </p:txBody>
      </p:sp>
      <p:sp>
        <p:nvSpPr>
          <p:cNvPr id="78850" name="Rectangle 2">
            <a:extLst>
              <a:ext uri="{FF2B5EF4-FFF2-40B4-BE49-F238E27FC236}">
                <a16:creationId xmlns:a16="http://schemas.microsoft.com/office/drawing/2014/main" id="{458A78E3-300D-C746-8625-734FC57B15EE}"/>
              </a:ext>
            </a:extLst>
          </p:cNvPr>
          <p:cNvSpPr>
            <a:spLocks noGrp="1" noRot="1" noChangeAspect="1" noChangeArrowheads="1"/>
          </p:cNvSpPr>
          <p:nvPr>
            <p:ph type="sldImg"/>
          </p:nvPr>
        </p:nvSpPr>
        <p:spPr>
          <a:solidFill>
            <a:srgbClr val="FFFFFF"/>
          </a:solidFill>
          <a:ln/>
          <a:extLst>
            <a:ext uri="{FAA26D3D-D897-4be2-8F04-BA451C77F1D7}">
              <ma14:placeholderFlag xmlns="" xmlns:ma14="http://schemas.microsoft.com/office/mac/drawingml/2011/main" val="1"/>
            </a:ext>
          </a:extLst>
        </p:spPr>
      </p:sp>
      <p:sp>
        <p:nvSpPr>
          <p:cNvPr id="17411" name="Rectangle 3">
            <a:extLst>
              <a:ext uri="{FF2B5EF4-FFF2-40B4-BE49-F238E27FC236}">
                <a16:creationId xmlns:a16="http://schemas.microsoft.com/office/drawing/2014/main" id="{BBA6FB4A-0513-8447-A0D1-52C5D93E4525}"/>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683459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a:extLst>
              <a:ext uri="{FF2B5EF4-FFF2-40B4-BE49-F238E27FC236}">
                <a16:creationId xmlns:a16="http://schemas.microsoft.com/office/drawing/2014/main" id="{F68FB30B-B832-504F-BE60-7ABABBE24C2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D17CF5EA-7DD0-0D4A-A50B-EB0043F3FF47}" type="slidenum">
              <a:rPr lang="en-US" altLang="en-US" sz="1200"/>
              <a:pPr/>
              <a:t>7</a:t>
            </a:fld>
            <a:endParaRPr lang="en-US" altLang="en-US" sz="1200"/>
          </a:p>
        </p:txBody>
      </p:sp>
      <p:sp>
        <p:nvSpPr>
          <p:cNvPr id="78850" name="Rectangle 2">
            <a:extLst>
              <a:ext uri="{FF2B5EF4-FFF2-40B4-BE49-F238E27FC236}">
                <a16:creationId xmlns:a16="http://schemas.microsoft.com/office/drawing/2014/main" id="{458A78E3-300D-C746-8625-734FC57B15EE}"/>
              </a:ext>
            </a:extLst>
          </p:cNvPr>
          <p:cNvSpPr>
            <a:spLocks noGrp="1" noRot="1" noChangeAspect="1" noChangeArrowheads="1"/>
          </p:cNvSpPr>
          <p:nvPr>
            <p:ph type="sldImg"/>
          </p:nvPr>
        </p:nvSpPr>
        <p:spPr>
          <a:solidFill>
            <a:srgbClr val="FFFFFF"/>
          </a:solidFill>
          <a:ln/>
          <a:extLst>
            <a:ext uri="{FAA26D3D-D897-4be2-8F04-BA451C77F1D7}">
              <ma14:placeholderFlag xmlns:ma14="http://schemas.microsoft.com/office/mac/drawingml/2011/main" xmlns="" val="1"/>
            </a:ext>
          </a:extLst>
        </p:spPr>
      </p:sp>
      <p:sp>
        <p:nvSpPr>
          <p:cNvPr id="17411" name="Rectangle 3">
            <a:extLst>
              <a:ext uri="{FF2B5EF4-FFF2-40B4-BE49-F238E27FC236}">
                <a16:creationId xmlns:a16="http://schemas.microsoft.com/office/drawing/2014/main" id="{BBA6FB4A-0513-8447-A0D1-52C5D93E4525}"/>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2203384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a:extLst>
              <a:ext uri="{FF2B5EF4-FFF2-40B4-BE49-F238E27FC236}">
                <a16:creationId xmlns:a16="http://schemas.microsoft.com/office/drawing/2014/main" id="{F68FB30B-B832-504F-BE60-7ABABBE24C2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D17CF5EA-7DD0-0D4A-A50B-EB0043F3FF47}" type="slidenum">
              <a:rPr lang="en-US" altLang="en-US" sz="1200"/>
              <a:pPr/>
              <a:t>8</a:t>
            </a:fld>
            <a:endParaRPr lang="en-US" altLang="en-US" sz="1200"/>
          </a:p>
        </p:txBody>
      </p:sp>
      <p:sp>
        <p:nvSpPr>
          <p:cNvPr id="78850" name="Rectangle 2">
            <a:extLst>
              <a:ext uri="{FF2B5EF4-FFF2-40B4-BE49-F238E27FC236}">
                <a16:creationId xmlns:a16="http://schemas.microsoft.com/office/drawing/2014/main" id="{458A78E3-300D-C746-8625-734FC57B15EE}"/>
              </a:ext>
            </a:extLst>
          </p:cNvPr>
          <p:cNvSpPr>
            <a:spLocks noGrp="1" noRot="1" noChangeAspect="1" noChangeArrowheads="1"/>
          </p:cNvSpPr>
          <p:nvPr>
            <p:ph type="sldImg"/>
          </p:nvPr>
        </p:nvSpPr>
        <p:spPr>
          <a:solidFill>
            <a:srgbClr val="FFFFFF"/>
          </a:solidFill>
          <a:ln/>
          <a:extLst>
            <a:ext uri="{FAA26D3D-D897-4be2-8F04-BA451C77F1D7}">
              <ma14:placeholderFlag xmlns="" xmlns:ma14="http://schemas.microsoft.com/office/mac/drawingml/2011/main" val="1"/>
            </a:ext>
          </a:extLst>
        </p:spPr>
      </p:sp>
      <p:sp>
        <p:nvSpPr>
          <p:cNvPr id="17411" name="Rectangle 3">
            <a:extLst>
              <a:ext uri="{FF2B5EF4-FFF2-40B4-BE49-F238E27FC236}">
                <a16:creationId xmlns:a16="http://schemas.microsoft.com/office/drawing/2014/main" id="{BBA6FB4A-0513-8447-A0D1-52C5D93E4525}"/>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9397297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a:extLst>
              <a:ext uri="{FF2B5EF4-FFF2-40B4-BE49-F238E27FC236}">
                <a16:creationId xmlns:a16="http://schemas.microsoft.com/office/drawing/2014/main" id="{F68FB30B-B832-504F-BE60-7ABABBE24C2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D17CF5EA-7DD0-0D4A-A50B-EB0043F3FF47}" type="slidenum">
              <a:rPr lang="en-US" altLang="en-US" sz="1200"/>
              <a:pPr/>
              <a:t>9</a:t>
            </a:fld>
            <a:endParaRPr lang="en-US" altLang="en-US" sz="1200"/>
          </a:p>
        </p:txBody>
      </p:sp>
      <p:sp>
        <p:nvSpPr>
          <p:cNvPr id="78850" name="Rectangle 2">
            <a:extLst>
              <a:ext uri="{FF2B5EF4-FFF2-40B4-BE49-F238E27FC236}">
                <a16:creationId xmlns:a16="http://schemas.microsoft.com/office/drawing/2014/main" id="{458A78E3-300D-C746-8625-734FC57B15EE}"/>
              </a:ext>
            </a:extLst>
          </p:cNvPr>
          <p:cNvSpPr>
            <a:spLocks noGrp="1" noRot="1" noChangeAspect="1" noChangeArrowheads="1"/>
          </p:cNvSpPr>
          <p:nvPr>
            <p:ph type="sldImg"/>
          </p:nvPr>
        </p:nvSpPr>
        <p:spPr>
          <a:solidFill>
            <a:srgbClr val="FFFFFF"/>
          </a:solidFill>
          <a:ln/>
          <a:extLst>
            <a:ext uri="{FAA26D3D-D897-4be2-8F04-BA451C77F1D7}">
              <ma14:placeholderFlag xmlns:ma14="http://schemas.microsoft.com/office/mac/drawingml/2011/main" xmlns="" val="1"/>
            </a:ext>
          </a:extLst>
        </p:spPr>
      </p:sp>
      <p:sp>
        <p:nvSpPr>
          <p:cNvPr id="17411" name="Rectangle 3">
            <a:extLst>
              <a:ext uri="{FF2B5EF4-FFF2-40B4-BE49-F238E27FC236}">
                <a16:creationId xmlns:a16="http://schemas.microsoft.com/office/drawing/2014/main" id="{BBA6FB4A-0513-8447-A0D1-52C5D93E4525}"/>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881270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AU"/>
              <a:t>Click to edit Master subtitle style</a:t>
            </a:r>
            <a:endParaRPr lang="en-US"/>
          </a:p>
        </p:txBody>
      </p:sp>
      <p:sp>
        <p:nvSpPr>
          <p:cNvPr id="4" name="Rectangle 4">
            <a:extLst>
              <a:ext uri="{FF2B5EF4-FFF2-40B4-BE49-F238E27FC236}">
                <a16:creationId xmlns:a16="http://schemas.microsoft.com/office/drawing/2014/main" id="{76C180C7-D8F3-9C40-920B-79A9CCD221D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454D72D-9061-654E-A394-19214118EF5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71B29B9-C89D-2F4D-8FE6-2DB1456E8B22}"/>
              </a:ext>
            </a:extLst>
          </p:cNvPr>
          <p:cNvSpPr>
            <a:spLocks noGrp="1" noChangeArrowheads="1"/>
          </p:cNvSpPr>
          <p:nvPr>
            <p:ph type="sldNum" sz="quarter" idx="12"/>
          </p:nvPr>
        </p:nvSpPr>
        <p:spPr>
          <a:ln/>
        </p:spPr>
        <p:txBody>
          <a:bodyPr/>
          <a:lstStyle>
            <a:lvl1pPr>
              <a:defRPr/>
            </a:lvl1pPr>
          </a:lstStyle>
          <a:p>
            <a:fld id="{EDB92F7E-AF63-9842-B10A-EDCB845AFAF9}" type="slidenum">
              <a:rPr lang="en-US" altLang="en-US"/>
              <a:pPr/>
              <a:t>‹#›</a:t>
            </a:fld>
            <a:endParaRPr lang="en-US" altLang="en-US"/>
          </a:p>
        </p:txBody>
      </p:sp>
    </p:spTree>
    <p:extLst>
      <p:ext uri="{BB962C8B-B14F-4D97-AF65-F5344CB8AC3E}">
        <p14:creationId xmlns:p14="http://schemas.microsoft.com/office/powerpoint/2010/main" val="2325281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Rectangle 4">
            <a:extLst>
              <a:ext uri="{FF2B5EF4-FFF2-40B4-BE49-F238E27FC236}">
                <a16:creationId xmlns:a16="http://schemas.microsoft.com/office/drawing/2014/main" id="{3E0D4B70-3198-DF40-8361-7929AD84514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EE1E612-6EB8-1B4F-AC4F-F42960142DA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E401277-AD17-1A4F-97F4-4C2723F24B4E}"/>
              </a:ext>
            </a:extLst>
          </p:cNvPr>
          <p:cNvSpPr>
            <a:spLocks noGrp="1" noChangeArrowheads="1"/>
          </p:cNvSpPr>
          <p:nvPr>
            <p:ph type="sldNum" sz="quarter" idx="12"/>
          </p:nvPr>
        </p:nvSpPr>
        <p:spPr>
          <a:ln/>
        </p:spPr>
        <p:txBody>
          <a:bodyPr/>
          <a:lstStyle>
            <a:lvl1pPr>
              <a:defRPr/>
            </a:lvl1pPr>
          </a:lstStyle>
          <a:p>
            <a:fld id="{251D1974-5A11-784D-963F-D3977CA827CF}" type="slidenum">
              <a:rPr lang="en-US" altLang="en-US"/>
              <a:pPr/>
              <a:t>‹#›</a:t>
            </a:fld>
            <a:endParaRPr lang="en-US" altLang="en-US"/>
          </a:p>
        </p:txBody>
      </p:sp>
    </p:spTree>
    <p:extLst>
      <p:ext uri="{BB962C8B-B14F-4D97-AF65-F5344CB8AC3E}">
        <p14:creationId xmlns:p14="http://schemas.microsoft.com/office/powerpoint/2010/main" val="4141651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AU"/>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Rectangle 4">
            <a:extLst>
              <a:ext uri="{FF2B5EF4-FFF2-40B4-BE49-F238E27FC236}">
                <a16:creationId xmlns:a16="http://schemas.microsoft.com/office/drawing/2014/main" id="{915B4716-B623-0C4A-8348-3AC44153FEC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E611BB7-1EA7-8447-96FA-7C5CF17457A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F76DDEC-4543-274E-8AA5-99DD5E7E7B2F}"/>
              </a:ext>
            </a:extLst>
          </p:cNvPr>
          <p:cNvSpPr>
            <a:spLocks noGrp="1" noChangeArrowheads="1"/>
          </p:cNvSpPr>
          <p:nvPr>
            <p:ph type="sldNum" sz="quarter" idx="12"/>
          </p:nvPr>
        </p:nvSpPr>
        <p:spPr>
          <a:ln/>
        </p:spPr>
        <p:txBody>
          <a:bodyPr/>
          <a:lstStyle>
            <a:lvl1pPr>
              <a:defRPr/>
            </a:lvl1pPr>
          </a:lstStyle>
          <a:p>
            <a:fld id="{5A6ED7FD-E0E5-3546-80CC-280368BB131C}" type="slidenum">
              <a:rPr lang="en-US" altLang="en-US"/>
              <a:pPr/>
              <a:t>‹#›</a:t>
            </a:fld>
            <a:endParaRPr lang="en-US" altLang="en-US"/>
          </a:p>
        </p:txBody>
      </p:sp>
    </p:spTree>
    <p:extLst>
      <p:ext uri="{BB962C8B-B14F-4D97-AF65-F5344CB8AC3E}">
        <p14:creationId xmlns:p14="http://schemas.microsoft.com/office/powerpoint/2010/main" val="3211170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Rectangle 4">
            <a:extLst>
              <a:ext uri="{FF2B5EF4-FFF2-40B4-BE49-F238E27FC236}">
                <a16:creationId xmlns:a16="http://schemas.microsoft.com/office/drawing/2014/main" id="{340BA6B9-DD46-3749-B600-3775CA6371E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C5431D4-7A8A-8E42-8A21-A4A7ADCC3A0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3349B15-A780-EA4C-97EF-5FA678B4A420}"/>
              </a:ext>
            </a:extLst>
          </p:cNvPr>
          <p:cNvSpPr>
            <a:spLocks noGrp="1" noChangeArrowheads="1"/>
          </p:cNvSpPr>
          <p:nvPr>
            <p:ph type="sldNum" sz="quarter" idx="12"/>
          </p:nvPr>
        </p:nvSpPr>
        <p:spPr>
          <a:ln/>
        </p:spPr>
        <p:txBody>
          <a:bodyPr/>
          <a:lstStyle>
            <a:lvl1pPr>
              <a:defRPr/>
            </a:lvl1pPr>
          </a:lstStyle>
          <a:p>
            <a:fld id="{FB3CFF33-DE18-2040-AEE8-F55E84543ADE}" type="slidenum">
              <a:rPr lang="en-US" altLang="en-US"/>
              <a:pPr/>
              <a:t>‹#›</a:t>
            </a:fld>
            <a:endParaRPr lang="en-US" altLang="en-US"/>
          </a:p>
        </p:txBody>
      </p:sp>
    </p:spTree>
    <p:extLst>
      <p:ext uri="{BB962C8B-B14F-4D97-AF65-F5344CB8AC3E}">
        <p14:creationId xmlns:p14="http://schemas.microsoft.com/office/powerpoint/2010/main" val="3172615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AU"/>
              <a:t>Click to edit Master text styles</a:t>
            </a:r>
          </a:p>
        </p:txBody>
      </p:sp>
      <p:sp>
        <p:nvSpPr>
          <p:cNvPr id="4" name="Rectangle 4">
            <a:extLst>
              <a:ext uri="{FF2B5EF4-FFF2-40B4-BE49-F238E27FC236}">
                <a16:creationId xmlns:a16="http://schemas.microsoft.com/office/drawing/2014/main" id="{6F146059-68C9-6940-8133-9063A765B3F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A89DB68-02B5-5C46-8169-CAC4A46B9B3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53A10DB-D166-7B42-857B-943B896D2D0C}"/>
              </a:ext>
            </a:extLst>
          </p:cNvPr>
          <p:cNvSpPr>
            <a:spLocks noGrp="1" noChangeArrowheads="1"/>
          </p:cNvSpPr>
          <p:nvPr>
            <p:ph type="sldNum" sz="quarter" idx="12"/>
          </p:nvPr>
        </p:nvSpPr>
        <p:spPr>
          <a:ln/>
        </p:spPr>
        <p:txBody>
          <a:bodyPr/>
          <a:lstStyle>
            <a:lvl1pPr>
              <a:defRPr/>
            </a:lvl1pPr>
          </a:lstStyle>
          <a:p>
            <a:fld id="{8232170A-94A5-F741-9E77-06CAECCC688E}" type="slidenum">
              <a:rPr lang="en-US" altLang="en-US"/>
              <a:pPr/>
              <a:t>‹#›</a:t>
            </a:fld>
            <a:endParaRPr lang="en-US" altLang="en-US"/>
          </a:p>
        </p:txBody>
      </p:sp>
    </p:spTree>
    <p:extLst>
      <p:ext uri="{BB962C8B-B14F-4D97-AF65-F5344CB8AC3E}">
        <p14:creationId xmlns:p14="http://schemas.microsoft.com/office/powerpoint/2010/main" val="28803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Rectangle 4">
            <a:extLst>
              <a:ext uri="{FF2B5EF4-FFF2-40B4-BE49-F238E27FC236}">
                <a16:creationId xmlns:a16="http://schemas.microsoft.com/office/drawing/2014/main" id="{2BF9124B-94AE-DD46-9DBD-AAE7D69D026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68208D4-40A8-C342-A4E5-5A52B62EA5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99C3ABB-EB14-5146-895B-BCDC674229B7}"/>
              </a:ext>
            </a:extLst>
          </p:cNvPr>
          <p:cNvSpPr>
            <a:spLocks noGrp="1" noChangeArrowheads="1"/>
          </p:cNvSpPr>
          <p:nvPr>
            <p:ph type="sldNum" sz="quarter" idx="12"/>
          </p:nvPr>
        </p:nvSpPr>
        <p:spPr>
          <a:ln/>
        </p:spPr>
        <p:txBody>
          <a:bodyPr/>
          <a:lstStyle>
            <a:lvl1pPr>
              <a:defRPr/>
            </a:lvl1pPr>
          </a:lstStyle>
          <a:p>
            <a:fld id="{7A52F326-2981-F947-8C0E-CA582F08623F}" type="slidenum">
              <a:rPr lang="en-US" altLang="en-US"/>
              <a:pPr/>
              <a:t>‹#›</a:t>
            </a:fld>
            <a:endParaRPr lang="en-US" altLang="en-US"/>
          </a:p>
        </p:txBody>
      </p:sp>
    </p:spTree>
    <p:extLst>
      <p:ext uri="{BB962C8B-B14F-4D97-AF65-F5344CB8AC3E}">
        <p14:creationId xmlns:p14="http://schemas.microsoft.com/office/powerpoint/2010/main" val="2092828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AU"/>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Rectangle 4">
            <a:extLst>
              <a:ext uri="{FF2B5EF4-FFF2-40B4-BE49-F238E27FC236}">
                <a16:creationId xmlns:a16="http://schemas.microsoft.com/office/drawing/2014/main" id="{088B41BF-67F9-FA4B-8CDB-F2B26BFA209A}"/>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7957C665-E470-6D44-9018-CC619A172A2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9846AAFA-7688-7142-8A93-FDF540C75E6D}"/>
              </a:ext>
            </a:extLst>
          </p:cNvPr>
          <p:cNvSpPr>
            <a:spLocks noGrp="1" noChangeArrowheads="1"/>
          </p:cNvSpPr>
          <p:nvPr>
            <p:ph type="sldNum" sz="quarter" idx="12"/>
          </p:nvPr>
        </p:nvSpPr>
        <p:spPr>
          <a:ln/>
        </p:spPr>
        <p:txBody>
          <a:bodyPr/>
          <a:lstStyle>
            <a:lvl1pPr>
              <a:defRPr/>
            </a:lvl1pPr>
          </a:lstStyle>
          <a:p>
            <a:fld id="{1FDF4F55-3437-A948-9FD0-8F9FB3E7C8E3}" type="slidenum">
              <a:rPr lang="en-US" altLang="en-US"/>
              <a:pPr/>
              <a:t>‹#›</a:t>
            </a:fld>
            <a:endParaRPr lang="en-US" altLang="en-US"/>
          </a:p>
        </p:txBody>
      </p:sp>
    </p:spTree>
    <p:extLst>
      <p:ext uri="{BB962C8B-B14F-4D97-AF65-F5344CB8AC3E}">
        <p14:creationId xmlns:p14="http://schemas.microsoft.com/office/powerpoint/2010/main" val="2837604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Rectangle 4">
            <a:extLst>
              <a:ext uri="{FF2B5EF4-FFF2-40B4-BE49-F238E27FC236}">
                <a16:creationId xmlns:a16="http://schemas.microsoft.com/office/drawing/2014/main" id="{DD0C862B-FE9A-9C4E-87B6-CEEB319AC2DF}"/>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9E60E3AA-849C-1846-9706-E3322A97A86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DDC42BE-613E-8249-B013-2B62EB714D91}"/>
              </a:ext>
            </a:extLst>
          </p:cNvPr>
          <p:cNvSpPr>
            <a:spLocks noGrp="1" noChangeArrowheads="1"/>
          </p:cNvSpPr>
          <p:nvPr>
            <p:ph type="sldNum" sz="quarter" idx="12"/>
          </p:nvPr>
        </p:nvSpPr>
        <p:spPr>
          <a:ln/>
        </p:spPr>
        <p:txBody>
          <a:bodyPr/>
          <a:lstStyle>
            <a:lvl1pPr>
              <a:defRPr/>
            </a:lvl1pPr>
          </a:lstStyle>
          <a:p>
            <a:fld id="{EE861F7F-1CDB-E949-8E52-39D57EAC1DCE}" type="slidenum">
              <a:rPr lang="en-US" altLang="en-US"/>
              <a:pPr/>
              <a:t>‹#›</a:t>
            </a:fld>
            <a:endParaRPr lang="en-US" altLang="en-US"/>
          </a:p>
        </p:txBody>
      </p:sp>
    </p:spTree>
    <p:extLst>
      <p:ext uri="{BB962C8B-B14F-4D97-AF65-F5344CB8AC3E}">
        <p14:creationId xmlns:p14="http://schemas.microsoft.com/office/powerpoint/2010/main" val="4133992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229F93A-7075-1843-BC99-B5CE6154D68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9D68FD3-359C-A544-9D09-B838FD5F00A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DE7F9588-F001-3C43-8E64-5C28C1B2E31F}"/>
              </a:ext>
            </a:extLst>
          </p:cNvPr>
          <p:cNvSpPr>
            <a:spLocks noGrp="1" noChangeArrowheads="1"/>
          </p:cNvSpPr>
          <p:nvPr>
            <p:ph type="sldNum" sz="quarter" idx="12"/>
          </p:nvPr>
        </p:nvSpPr>
        <p:spPr>
          <a:ln/>
        </p:spPr>
        <p:txBody>
          <a:bodyPr/>
          <a:lstStyle>
            <a:lvl1pPr>
              <a:defRPr/>
            </a:lvl1pPr>
          </a:lstStyle>
          <a:p>
            <a:fld id="{D64DEB51-1045-E945-992D-319BF6B33713}" type="slidenum">
              <a:rPr lang="en-US" altLang="en-US"/>
              <a:pPr/>
              <a:t>‹#›</a:t>
            </a:fld>
            <a:endParaRPr lang="en-US" altLang="en-US"/>
          </a:p>
        </p:txBody>
      </p:sp>
    </p:spTree>
    <p:extLst>
      <p:ext uri="{BB962C8B-B14F-4D97-AF65-F5344CB8AC3E}">
        <p14:creationId xmlns:p14="http://schemas.microsoft.com/office/powerpoint/2010/main" val="2217110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Rectangle 4">
            <a:extLst>
              <a:ext uri="{FF2B5EF4-FFF2-40B4-BE49-F238E27FC236}">
                <a16:creationId xmlns:a16="http://schemas.microsoft.com/office/drawing/2014/main" id="{2391DC8D-E6F7-AA42-8F21-0B34C813F93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4DDD981-ADC3-304A-A259-C88AFBA3B59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9EDCFAA-93FD-5D49-A733-F563370DC341}"/>
              </a:ext>
            </a:extLst>
          </p:cNvPr>
          <p:cNvSpPr>
            <a:spLocks noGrp="1" noChangeArrowheads="1"/>
          </p:cNvSpPr>
          <p:nvPr>
            <p:ph type="sldNum" sz="quarter" idx="12"/>
          </p:nvPr>
        </p:nvSpPr>
        <p:spPr>
          <a:ln/>
        </p:spPr>
        <p:txBody>
          <a:bodyPr/>
          <a:lstStyle>
            <a:lvl1pPr>
              <a:defRPr/>
            </a:lvl1pPr>
          </a:lstStyle>
          <a:p>
            <a:fld id="{4B3E431A-D352-F045-B6D0-C40E190DA7B8}" type="slidenum">
              <a:rPr lang="en-US" altLang="en-US"/>
              <a:pPr/>
              <a:t>‹#›</a:t>
            </a:fld>
            <a:endParaRPr lang="en-US" altLang="en-US"/>
          </a:p>
        </p:txBody>
      </p:sp>
    </p:spTree>
    <p:extLst>
      <p:ext uri="{BB962C8B-B14F-4D97-AF65-F5344CB8AC3E}">
        <p14:creationId xmlns:p14="http://schemas.microsoft.com/office/powerpoint/2010/main" val="2054828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Rectangle 4">
            <a:extLst>
              <a:ext uri="{FF2B5EF4-FFF2-40B4-BE49-F238E27FC236}">
                <a16:creationId xmlns:a16="http://schemas.microsoft.com/office/drawing/2014/main" id="{2F650D5D-DC06-9C41-94A5-1AB0B4F9139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5AF9455-E5DC-FF42-B890-0C789E523CC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F2CDD0D-3000-EC46-984E-681D6DE95B4C}"/>
              </a:ext>
            </a:extLst>
          </p:cNvPr>
          <p:cNvSpPr>
            <a:spLocks noGrp="1" noChangeArrowheads="1"/>
          </p:cNvSpPr>
          <p:nvPr>
            <p:ph type="sldNum" sz="quarter" idx="12"/>
          </p:nvPr>
        </p:nvSpPr>
        <p:spPr>
          <a:ln/>
        </p:spPr>
        <p:txBody>
          <a:bodyPr/>
          <a:lstStyle>
            <a:lvl1pPr>
              <a:defRPr/>
            </a:lvl1pPr>
          </a:lstStyle>
          <a:p>
            <a:fld id="{5D7F445D-5BB6-9446-B9CD-6148C8B944EB}" type="slidenum">
              <a:rPr lang="en-US" altLang="en-US"/>
              <a:pPr/>
              <a:t>‹#›</a:t>
            </a:fld>
            <a:endParaRPr lang="en-US" altLang="en-US"/>
          </a:p>
        </p:txBody>
      </p:sp>
    </p:spTree>
    <p:extLst>
      <p:ext uri="{BB962C8B-B14F-4D97-AF65-F5344CB8AC3E}">
        <p14:creationId xmlns:p14="http://schemas.microsoft.com/office/powerpoint/2010/main" val="1757569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F70D866-6D20-5242-82F2-C8E9D410C827}"/>
              </a:ext>
            </a:extLst>
          </p:cNvPr>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95D28B84-F4A6-0E42-84DB-164E91FFF008}"/>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5116EB6B-2469-7C4D-9FB9-69899638E68E}"/>
              </a:ext>
            </a:extLst>
          </p:cNvPr>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400">
                <a:latin typeface="Arial" charset="0"/>
                <a:ea typeface="ＭＳ Ｐゴシック" charset="0"/>
              </a:defRPr>
            </a:lvl1pPr>
          </a:lstStyle>
          <a:p>
            <a:pPr>
              <a:defRPr/>
            </a:pPr>
            <a:endParaRPr lang="en-US"/>
          </a:p>
        </p:txBody>
      </p:sp>
      <p:sp>
        <p:nvSpPr>
          <p:cNvPr id="1029" name="Rectangle 5">
            <a:extLst>
              <a:ext uri="{FF2B5EF4-FFF2-40B4-BE49-F238E27FC236}">
                <a16:creationId xmlns:a16="http://schemas.microsoft.com/office/drawing/2014/main" id="{C98B2676-B0AD-0C43-AD6B-16940A353C94}"/>
              </a:ext>
            </a:extLst>
          </p:cNvPr>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charset="0"/>
              </a:defRPr>
            </a:lvl1pPr>
          </a:lstStyle>
          <a:p>
            <a:pPr>
              <a:defRPr/>
            </a:pPr>
            <a:endParaRPr lang="en-US"/>
          </a:p>
        </p:txBody>
      </p:sp>
      <p:sp>
        <p:nvSpPr>
          <p:cNvPr id="1030" name="Rectangle 6">
            <a:extLst>
              <a:ext uri="{FF2B5EF4-FFF2-40B4-BE49-F238E27FC236}">
                <a16:creationId xmlns:a16="http://schemas.microsoft.com/office/drawing/2014/main" id="{3EE966A7-8B9E-5345-9437-F8C4B583AFBF}"/>
              </a:ext>
            </a:extLst>
          </p:cNvPr>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400"/>
            </a:lvl1pPr>
          </a:lstStyle>
          <a:p>
            <a:fld id="{AC4790D1-39FB-D840-99D8-F26DCF0A718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cs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cs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cs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cs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a:extLst>
              <a:ext uri="{FF2B5EF4-FFF2-40B4-BE49-F238E27FC236}">
                <a16:creationId xmlns:a16="http://schemas.microsoft.com/office/drawing/2014/main" id="{404FA89C-2333-FD4C-AD88-C575EF8E4243}"/>
              </a:ext>
            </a:extLst>
          </p:cNvPr>
          <p:cNvSpPr>
            <a:spLocks noGrp="1" noChangeArrowheads="1"/>
          </p:cNvSpPr>
          <p:nvPr>
            <p:ph type="ctrTitle"/>
          </p:nvPr>
        </p:nvSpPr>
        <p:spPr>
          <a:xfrm>
            <a:off x="395536" y="2286000"/>
            <a:ext cx="8215064" cy="2209800"/>
          </a:xfrm>
        </p:spPr>
        <p:txBody>
          <a:bodyPr/>
          <a:lstStyle/>
          <a:p>
            <a:pPr eaLnBrk="1" hangingPunct="1"/>
            <a:r>
              <a:rPr lang="en-US" altLang="en-US" sz="6000" dirty="0"/>
              <a:t>Risk Assessments</a:t>
            </a:r>
          </a:p>
        </p:txBody>
      </p:sp>
      <p:sp>
        <p:nvSpPr>
          <p:cNvPr id="13314" name="Rectangle 3">
            <a:extLst>
              <a:ext uri="{FF2B5EF4-FFF2-40B4-BE49-F238E27FC236}">
                <a16:creationId xmlns:a16="http://schemas.microsoft.com/office/drawing/2014/main" id="{908A7FA1-C3A3-0042-AE96-4FF97C85CDD2}"/>
              </a:ext>
            </a:extLst>
          </p:cNvPr>
          <p:cNvSpPr>
            <a:spLocks noGrp="1" noChangeArrowheads="1"/>
          </p:cNvSpPr>
          <p:nvPr>
            <p:ph type="subTitle" idx="1"/>
          </p:nvPr>
        </p:nvSpPr>
        <p:spPr>
          <a:xfrm>
            <a:off x="1476375" y="5157788"/>
            <a:ext cx="6400800" cy="850900"/>
          </a:xfrm>
        </p:spPr>
        <p:txBody>
          <a:bodyPr/>
          <a:lstStyle/>
          <a:p>
            <a:pPr eaLnBrk="1" hangingPunct="1"/>
            <a:r>
              <a:rPr lang="en-US" altLang="en-US" sz="3600" dirty="0"/>
              <a:t>Phillip and Eva Crisp</a:t>
            </a:r>
          </a:p>
        </p:txBody>
      </p:sp>
      <p:pic>
        <p:nvPicPr>
          <p:cNvPr id="13315" name="Picture 2" descr="burning_hair_medium.jpg">
            <a:extLst>
              <a:ext uri="{FF2B5EF4-FFF2-40B4-BE49-F238E27FC236}">
                <a16:creationId xmlns:a16="http://schemas.microsoft.com/office/drawing/2014/main" id="{76B28CB0-7A26-CD44-A517-FB0CBABA7E3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00788" y="115888"/>
            <a:ext cx="2160587"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11677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CB65AEE0-36EF-A848-91CE-8C5E47137A94}"/>
              </a:ext>
            </a:extLst>
          </p:cNvPr>
          <p:cNvSpPr>
            <a:spLocks noGrp="1" noChangeArrowheads="1"/>
          </p:cNvSpPr>
          <p:nvPr>
            <p:ph type="title"/>
          </p:nvPr>
        </p:nvSpPr>
        <p:spPr>
          <a:xfrm>
            <a:off x="1907704" y="1844824"/>
            <a:ext cx="6696992" cy="2880320"/>
          </a:xfrm>
        </p:spPr>
        <p:txBody>
          <a:bodyPr/>
          <a:lstStyle/>
          <a:p>
            <a:pPr algn="l" eaLnBrk="1" hangingPunct="1"/>
            <a:r>
              <a:rPr lang="en-US" altLang="en-US" sz="4000" dirty="0"/>
              <a:t>• </a:t>
            </a:r>
            <a:r>
              <a:rPr lang="en-US" altLang="en-US" sz="4000" dirty="0">
                <a:solidFill>
                  <a:srgbClr val="00B050"/>
                </a:solidFill>
              </a:rPr>
              <a:t>assess the risks</a:t>
            </a:r>
            <a:br>
              <a:rPr lang="en-US" altLang="en-US" sz="4000" dirty="0"/>
            </a:br>
            <a:br>
              <a:rPr lang="en-US" altLang="en-US" sz="4000" dirty="0"/>
            </a:br>
            <a:r>
              <a:rPr lang="en-US" altLang="en-US" sz="4000" dirty="0"/>
              <a:t>• </a:t>
            </a:r>
            <a:r>
              <a:rPr lang="en-US" altLang="en-US" sz="4000" dirty="0">
                <a:solidFill>
                  <a:srgbClr val="00B050"/>
                </a:solidFill>
              </a:rPr>
              <a:t>introduce control measures</a:t>
            </a:r>
          </a:p>
        </p:txBody>
      </p:sp>
      <p:sp>
        <p:nvSpPr>
          <p:cNvPr id="3" name="Rectangle 2">
            <a:extLst>
              <a:ext uri="{FF2B5EF4-FFF2-40B4-BE49-F238E27FC236}">
                <a16:creationId xmlns:a16="http://schemas.microsoft.com/office/drawing/2014/main" id="{B9B84365-7547-2C48-9226-1E82915150B6}"/>
              </a:ext>
            </a:extLst>
          </p:cNvPr>
          <p:cNvSpPr txBox="1">
            <a:spLocks noChangeArrowheads="1"/>
          </p:cNvSpPr>
          <p:nvPr/>
        </p:nvSpPr>
        <p:spPr bwMode="auto">
          <a:xfrm>
            <a:off x="971600" y="548680"/>
            <a:ext cx="7508789" cy="12961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cs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cs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cs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cs typeface="ＭＳ Ｐゴシック" charset="0"/>
              </a:defRPr>
            </a:lvl9pPr>
          </a:lstStyle>
          <a:p>
            <a:pPr algn="l" eaLnBrk="1" hangingPunct="1"/>
            <a:r>
              <a:rPr lang="en-US" altLang="en-US" kern="0" dirty="0"/>
              <a:t>Given the hazards . . . .</a:t>
            </a:r>
          </a:p>
          <a:p>
            <a:pPr algn="l" eaLnBrk="1" hangingPunct="1"/>
            <a:r>
              <a:rPr lang="en-US" altLang="en-US" kern="0" dirty="0"/>
              <a:t>it seems like a good idea to </a:t>
            </a:r>
            <a:endParaRPr lang="en-US" altLang="en-US" sz="3600" kern="0" dirty="0"/>
          </a:p>
        </p:txBody>
      </p:sp>
      <p:sp>
        <p:nvSpPr>
          <p:cNvPr id="2" name="Rectangle 2">
            <a:extLst>
              <a:ext uri="{FF2B5EF4-FFF2-40B4-BE49-F238E27FC236}">
                <a16:creationId xmlns:a16="http://schemas.microsoft.com/office/drawing/2014/main" id="{CD4289EE-3E4D-EBEF-C7EC-BF9BA143FE39}"/>
              </a:ext>
            </a:extLst>
          </p:cNvPr>
          <p:cNvSpPr txBox="1">
            <a:spLocks noChangeArrowheads="1"/>
          </p:cNvSpPr>
          <p:nvPr/>
        </p:nvSpPr>
        <p:spPr bwMode="auto">
          <a:xfrm>
            <a:off x="937797" y="4509120"/>
            <a:ext cx="6284653"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cs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cs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cs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cs typeface="ＭＳ Ｐゴシック" charset="0"/>
              </a:defRPr>
            </a:lvl9pPr>
          </a:lstStyle>
          <a:p>
            <a:pPr algn="l" eaLnBrk="1" hangingPunct="1"/>
            <a:r>
              <a:rPr lang="en-US" altLang="en-US" kern="0" dirty="0">
                <a:solidFill>
                  <a:srgbClr val="FF0000"/>
                </a:solidFill>
              </a:rPr>
              <a:t>This is required by law</a:t>
            </a:r>
            <a:endParaRPr lang="en-US" altLang="en-US" sz="3600" kern="0" dirty="0">
              <a:solidFill>
                <a:srgbClr val="FF0000"/>
              </a:solidFill>
            </a:endParaRPr>
          </a:p>
        </p:txBody>
      </p:sp>
    </p:spTree>
    <p:extLst>
      <p:ext uri="{BB962C8B-B14F-4D97-AF65-F5344CB8AC3E}">
        <p14:creationId xmlns:p14="http://schemas.microsoft.com/office/powerpoint/2010/main" val="14117162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a:extLst>
              <a:ext uri="{FF2B5EF4-FFF2-40B4-BE49-F238E27FC236}">
                <a16:creationId xmlns:a16="http://schemas.microsoft.com/office/drawing/2014/main" id="{75002985-649F-B550-7804-F5BA3CC7B8B3}"/>
              </a:ext>
            </a:extLst>
          </p:cNvPr>
          <p:cNvSpPr>
            <a:spLocks noGrp="1" noChangeArrowheads="1"/>
          </p:cNvSpPr>
          <p:nvPr>
            <p:ph type="title"/>
          </p:nvPr>
        </p:nvSpPr>
        <p:spPr>
          <a:xfrm>
            <a:off x="395288" y="404813"/>
            <a:ext cx="8655050" cy="1152525"/>
          </a:xfrm>
        </p:spPr>
        <p:txBody>
          <a:bodyPr/>
          <a:lstStyle/>
          <a:p>
            <a:pPr eaLnBrk="1" hangingPunct="1"/>
            <a:r>
              <a:rPr lang="en-US" altLang="en-US" sz="3600" dirty="0"/>
              <a:t>Occupational Health &amp; Safety Act 2004</a:t>
            </a:r>
          </a:p>
        </p:txBody>
      </p:sp>
      <p:sp>
        <p:nvSpPr>
          <p:cNvPr id="20482" name="Rectangle 3">
            <a:extLst>
              <a:ext uri="{FF2B5EF4-FFF2-40B4-BE49-F238E27FC236}">
                <a16:creationId xmlns:a16="http://schemas.microsoft.com/office/drawing/2014/main" id="{246FC105-07BA-25F6-D5B8-7AE9FA6EF308}"/>
              </a:ext>
            </a:extLst>
          </p:cNvPr>
          <p:cNvSpPr>
            <a:spLocks noGrp="1" noChangeArrowheads="1"/>
          </p:cNvSpPr>
          <p:nvPr>
            <p:ph type="body" idx="1"/>
          </p:nvPr>
        </p:nvSpPr>
        <p:spPr>
          <a:xfrm>
            <a:off x="685800" y="1676400"/>
            <a:ext cx="8229600" cy="5029200"/>
          </a:xfrm>
        </p:spPr>
        <p:txBody>
          <a:bodyPr/>
          <a:lstStyle/>
          <a:p>
            <a:pPr marL="0" eaLnBrk="1" hangingPunct="1">
              <a:lnSpc>
                <a:spcPct val="90000"/>
              </a:lnSpc>
              <a:buFontTx/>
              <a:buNone/>
            </a:pPr>
            <a:r>
              <a:rPr lang="en-US" altLang="en-US" sz="3000" dirty="0"/>
              <a:t>Persons who control or manage matters that give rise or may give rise to risks to health or safety are responsible for eliminating or reducing those risks so far as is reasonably practicable</a:t>
            </a:r>
            <a:br>
              <a:rPr lang="en-US" altLang="en-US" sz="3000" dirty="0"/>
            </a:br>
            <a:r>
              <a:rPr lang="en-US" altLang="en-US" sz="3000" dirty="0"/>
              <a:t>. . . .</a:t>
            </a:r>
          </a:p>
          <a:p>
            <a:pPr eaLnBrk="1" hangingPunct="1">
              <a:lnSpc>
                <a:spcPct val="90000"/>
              </a:lnSpc>
              <a:buFontTx/>
              <a:buNone/>
            </a:pPr>
            <a:r>
              <a:rPr lang="en-US" altLang="en-US" sz="3000" i="1" dirty="0"/>
              <a:t>Part 1, 4(2)</a:t>
            </a:r>
            <a:endParaRPr lang="en-US" altLang="en-US" sz="3000" dirty="0"/>
          </a:p>
        </p:txBody>
      </p:sp>
    </p:spTree>
    <p:extLst>
      <p:ext uri="{BB962C8B-B14F-4D97-AF65-F5344CB8AC3E}">
        <p14:creationId xmlns:p14="http://schemas.microsoft.com/office/powerpoint/2010/main" val="5333192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a:extLst>
              <a:ext uri="{FF2B5EF4-FFF2-40B4-BE49-F238E27FC236}">
                <a16:creationId xmlns:a16="http://schemas.microsoft.com/office/drawing/2014/main" id="{5ED1458F-7FAF-3FCA-E669-3BFD36507A87}"/>
              </a:ext>
            </a:extLst>
          </p:cNvPr>
          <p:cNvSpPr>
            <a:spLocks noGrp="1" noChangeArrowheads="1"/>
          </p:cNvSpPr>
          <p:nvPr>
            <p:ph type="body" idx="1"/>
          </p:nvPr>
        </p:nvSpPr>
        <p:spPr>
          <a:xfrm>
            <a:off x="827584" y="1556792"/>
            <a:ext cx="8229600" cy="5040560"/>
          </a:xfrm>
        </p:spPr>
        <p:txBody>
          <a:bodyPr/>
          <a:lstStyle/>
          <a:p>
            <a:pPr eaLnBrk="1" hangingPunct="1">
              <a:lnSpc>
                <a:spcPct val="90000"/>
              </a:lnSpc>
              <a:buFontTx/>
              <a:buNone/>
            </a:pPr>
            <a:r>
              <a:rPr lang="en-US" altLang="en-US" sz="3000" dirty="0"/>
              <a:t>Risk assessments must take into account</a:t>
            </a:r>
          </a:p>
          <a:p>
            <a:pPr eaLnBrk="1" hangingPunct="1">
              <a:lnSpc>
                <a:spcPct val="90000"/>
              </a:lnSpc>
              <a:buFontTx/>
              <a:buNone/>
            </a:pPr>
            <a:r>
              <a:rPr lang="en-US" altLang="en-US" sz="3000" dirty="0">
                <a:solidFill>
                  <a:srgbClr val="FF6600"/>
                </a:solidFill>
              </a:rPr>
              <a:t>all relevant matters </a:t>
            </a:r>
            <a:r>
              <a:rPr lang="en-US" altLang="en-US" sz="3000" dirty="0"/>
              <a:t>including</a:t>
            </a:r>
          </a:p>
          <a:p>
            <a:pPr eaLnBrk="1" hangingPunct="1">
              <a:lnSpc>
                <a:spcPct val="90000"/>
              </a:lnSpc>
            </a:pPr>
            <a:r>
              <a:rPr lang="en-US" altLang="en-US" sz="3000" dirty="0"/>
              <a:t>facilities available</a:t>
            </a:r>
          </a:p>
          <a:p>
            <a:pPr eaLnBrk="1" hangingPunct="1">
              <a:lnSpc>
                <a:spcPct val="90000"/>
              </a:lnSpc>
            </a:pPr>
            <a:r>
              <a:rPr lang="en-US" altLang="en-US" sz="3000" dirty="0" err="1"/>
              <a:t>behaviour</a:t>
            </a:r>
            <a:r>
              <a:rPr lang="en-US" altLang="en-US" sz="3000" dirty="0"/>
              <a:t> of the class</a:t>
            </a:r>
          </a:p>
          <a:p>
            <a:pPr eaLnBrk="1" hangingPunct="1">
              <a:lnSpc>
                <a:spcPct val="90000"/>
              </a:lnSpc>
            </a:pPr>
            <a:r>
              <a:rPr lang="en-US" altLang="en-US" sz="3000" dirty="0"/>
              <a:t>students with special needs</a:t>
            </a:r>
          </a:p>
          <a:p>
            <a:pPr eaLnBrk="1" hangingPunct="1">
              <a:lnSpc>
                <a:spcPct val="90000"/>
              </a:lnSpc>
            </a:pPr>
            <a:r>
              <a:rPr lang="en-US" altLang="en-US" sz="3000" dirty="0"/>
              <a:t>students with allergies, </a:t>
            </a:r>
            <a:r>
              <a:rPr lang="en-US" altLang="en-US" sz="3000" dirty="0" err="1"/>
              <a:t>etc</a:t>
            </a:r>
            <a:endParaRPr lang="en-US" altLang="en-US" sz="3000" dirty="0"/>
          </a:p>
          <a:p>
            <a:pPr eaLnBrk="1" hangingPunct="1">
              <a:lnSpc>
                <a:spcPct val="90000"/>
              </a:lnSpc>
              <a:buFontTx/>
              <a:buNone/>
            </a:pPr>
            <a:endParaRPr lang="en-US" altLang="en-US" sz="3000" dirty="0"/>
          </a:p>
          <a:p>
            <a:pPr marL="0" eaLnBrk="1" hangingPunct="1">
              <a:lnSpc>
                <a:spcPct val="90000"/>
              </a:lnSpc>
              <a:buFontTx/>
              <a:buNone/>
            </a:pPr>
            <a:r>
              <a:rPr lang="en-US" altLang="en-US" sz="3000" dirty="0">
                <a:solidFill>
                  <a:srgbClr val="00B050"/>
                </a:solidFill>
              </a:rPr>
              <a:t>Each class doing each activity should be the subject of a separate risk assessment</a:t>
            </a:r>
          </a:p>
        </p:txBody>
      </p:sp>
      <p:sp>
        <p:nvSpPr>
          <p:cNvPr id="2" name="Rectangle 2">
            <a:extLst>
              <a:ext uri="{FF2B5EF4-FFF2-40B4-BE49-F238E27FC236}">
                <a16:creationId xmlns:a16="http://schemas.microsoft.com/office/drawing/2014/main" id="{12912777-453C-1BCD-9B6F-C9B21DC5B63D}"/>
              </a:ext>
            </a:extLst>
          </p:cNvPr>
          <p:cNvSpPr>
            <a:spLocks noGrp="1" noChangeArrowheads="1"/>
          </p:cNvSpPr>
          <p:nvPr>
            <p:ph type="title"/>
          </p:nvPr>
        </p:nvSpPr>
        <p:spPr>
          <a:xfrm>
            <a:off x="685800" y="188640"/>
            <a:ext cx="7772400" cy="947737"/>
          </a:xfrm>
        </p:spPr>
        <p:txBody>
          <a:bodyPr/>
          <a:lstStyle/>
          <a:p>
            <a:pPr eaLnBrk="1" hangingPunct="1"/>
            <a:r>
              <a:rPr lang="en-US" altLang="en-US" dirty="0"/>
              <a:t>The law</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CB65AEE0-36EF-A848-91CE-8C5E47137A94}"/>
              </a:ext>
            </a:extLst>
          </p:cNvPr>
          <p:cNvSpPr>
            <a:spLocks noGrp="1" noChangeArrowheads="1"/>
          </p:cNvSpPr>
          <p:nvPr>
            <p:ph type="title"/>
          </p:nvPr>
        </p:nvSpPr>
        <p:spPr>
          <a:xfrm>
            <a:off x="1907704" y="1844824"/>
            <a:ext cx="6696992" cy="2880320"/>
          </a:xfrm>
        </p:spPr>
        <p:txBody>
          <a:bodyPr/>
          <a:lstStyle/>
          <a:p>
            <a:pPr algn="l" eaLnBrk="1" hangingPunct="1"/>
            <a:r>
              <a:rPr lang="en-US" altLang="en-US" sz="4000" dirty="0"/>
              <a:t>• reduce injuries</a:t>
            </a:r>
            <a:br>
              <a:rPr lang="en-US" altLang="en-US" sz="4000" dirty="0"/>
            </a:br>
            <a:br>
              <a:rPr lang="en-US" altLang="en-US" sz="4000" dirty="0"/>
            </a:br>
            <a:r>
              <a:rPr lang="en-US" altLang="en-US" sz="4000" dirty="0"/>
              <a:t>• increase legal protection</a:t>
            </a:r>
          </a:p>
        </p:txBody>
      </p:sp>
      <p:sp>
        <p:nvSpPr>
          <p:cNvPr id="3" name="Rectangle 2">
            <a:extLst>
              <a:ext uri="{FF2B5EF4-FFF2-40B4-BE49-F238E27FC236}">
                <a16:creationId xmlns:a16="http://schemas.microsoft.com/office/drawing/2014/main" id="{B9B84365-7547-2C48-9226-1E82915150B6}"/>
              </a:ext>
            </a:extLst>
          </p:cNvPr>
          <p:cNvSpPr txBox="1">
            <a:spLocks noChangeArrowheads="1"/>
          </p:cNvSpPr>
          <p:nvPr/>
        </p:nvSpPr>
        <p:spPr bwMode="auto">
          <a:xfrm>
            <a:off x="519595" y="836712"/>
            <a:ext cx="8655050"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cs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cs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cs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cs typeface="ＭＳ Ｐゴシック" charset="0"/>
              </a:defRPr>
            </a:lvl9pPr>
          </a:lstStyle>
          <a:p>
            <a:pPr eaLnBrk="1" hangingPunct="1"/>
            <a:r>
              <a:rPr lang="en-US" altLang="en-US" kern="0" dirty="0"/>
              <a:t>Why do risk assessments?</a:t>
            </a:r>
            <a:endParaRPr lang="en-US" altLang="en-US" sz="3600" kern="0" dirty="0"/>
          </a:p>
        </p:txBody>
      </p:sp>
    </p:spTree>
    <p:extLst>
      <p:ext uri="{BB962C8B-B14F-4D97-AF65-F5344CB8AC3E}">
        <p14:creationId xmlns:p14="http://schemas.microsoft.com/office/powerpoint/2010/main" val="40525642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a:extLst>
              <a:ext uri="{FF2B5EF4-FFF2-40B4-BE49-F238E27FC236}">
                <a16:creationId xmlns:a16="http://schemas.microsoft.com/office/drawing/2014/main" id="{3CDA9594-B322-9D8C-6CDD-C9176F20560F}"/>
              </a:ext>
            </a:extLst>
          </p:cNvPr>
          <p:cNvSpPr>
            <a:spLocks noGrp="1" noChangeArrowheads="1"/>
          </p:cNvSpPr>
          <p:nvPr>
            <p:ph type="title"/>
          </p:nvPr>
        </p:nvSpPr>
        <p:spPr>
          <a:xfrm>
            <a:off x="686769" y="25523"/>
            <a:ext cx="7772400" cy="947737"/>
          </a:xfrm>
        </p:spPr>
        <p:txBody>
          <a:bodyPr/>
          <a:lstStyle/>
          <a:p>
            <a:pPr eaLnBrk="1" hangingPunct="1"/>
            <a:r>
              <a:rPr lang="en-US" altLang="en-US" dirty="0"/>
              <a:t>Risk assessment</a:t>
            </a:r>
          </a:p>
        </p:txBody>
      </p:sp>
      <p:sp>
        <p:nvSpPr>
          <p:cNvPr id="24578" name="Rectangle 3">
            <a:extLst>
              <a:ext uri="{FF2B5EF4-FFF2-40B4-BE49-F238E27FC236}">
                <a16:creationId xmlns:a16="http://schemas.microsoft.com/office/drawing/2014/main" id="{ECC31D56-F864-26BC-7B5A-15A28F0C9026}"/>
              </a:ext>
            </a:extLst>
          </p:cNvPr>
          <p:cNvSpPr>
            <a:spLocks noGrp="1" noChangeArrowheads="1"/>
          </p:cNvSpPr>
          <p:nvPr>
            <p:ph type="body" idx="1"/>
          </p:nvPr>
        </p:nvSpPr>
        <p:spPr>
          <a:xfrm>
            <a:off x="685800" y="986083"/>
            <a:ext cx="7772400" cy="4171110"/>
          </a:xfrm>
        </p:spPr>
        <p:txBody>
          <a:bodyPr/>
          <a:lstStyle/>
          <a:p>
            <a:pPr eaLnBrk="1" hangingPunct="1">
              <a:buFontTx/>
              <a:buNone/>
            </a:pPr>
            <a:r>
              <a:rPr lang="en-US" altLang="en-US" dirty="0"/>
              <a:t>To assess the severity of a risk,</a:t>
            </a:r>
          </a:p>
          <a:p>
            <a:pPr eaLnBrk="1" hangingPunct="1">
              <a:buFontTx/>
              <a:buNone/>
            </a:pPr>
            <a:r>
              <a:rPr lang="en-US" altLang="en-US" dirty="0"/>
              <a:t>you need to consider:</a:t>
            </a:r>
          </a:p>
          <a:p>
            <a:pPr eaLnBrk="1" hangingPunct="1">
              <a:buFontTx/>
              <a:buNone/>
            </a:pPr>
            <a:r>
              <a:rPr lang="en-US" altLang="en-US" dirty="0"/>
              <a:t>• the consequences of the event, and</a:t>
            </a:r>
          </a:p>
          <a:p>
            <a:pPr eaLnBrk="1" hangingPunct="1">
              <a:buFontTx/>
              <a:buNone/>
            </a:pPr>
            <a:r>
              <a:rPr lang="en-US" altLang="en-US" dirty="0"/>
              <a:t>• the chance that it will occur (likelihood)</a:t>
            </a:r>
          </a:p>
          <a:p>
            <a:pPr eaLnBrk="1" hangingPunct="1">
              <a:buFontTx/>
              <a:buNone/>
            </a:pPr>
            <a:endParaRPr lang="en-US" altLang="en-US" dirty="0"/>
          </a:p>
          <a:p>
            <a:pPr eaLnBrk="1" hangingPunct="1">
              <a:buFontTx/>
              <a:buNone/>
            </a:pPr>
            <a:r>
              <a:rPr lang="en-US" altLang="en-US" dirty="0"/>
              <a:t>Severity (risk level) may be</a:t>
            </a:r>
          </a:p>
          <a:p>
            <a:pPr eaLnBrk="1" hangingPunct="1">
              <a:buFontTx/>
              <a:buNone/>
            </a:pPr>
            <a:r>
              <a:rPr lang="en-US" altLang="en-US" dirty="0">
                <a:solidFill>
                  <a:srgbClr val="00B050"/>
                </a:solidFill>
              </a:rPr>
              <a:t>Low</a:t>
            </a:r>
            <a:r>
              <a:rPr lang="en-US" altLang="en-US" dirty="0"/>
              <a:t>        </a:t>
            </a:r>
            <a:r>
              <a:rPr lang="en-US" altLang="en-US" dirty="0">
                <a:solidFill>
                  <a:srgbClr val="FFC000"/>
                </a:solidFill>
              </a:rPr>
              <a:t>Medium</a:t>
            </a:r>
            <a:r>
              <a:rPr lang="en-US" altLang="en-US" dirty="0"/>
              <a:t>       </a:t>
            </a:r>
            <a:r>
              <a:rPr lang="en-US" altLang="en-US" dirty="0">
                <a:solidFill>
                  <a:srgbClr val="FF0000"/>
                </a:solidFill>
              </a:rPr>
              <a:t>High</a:t>
            </a:r>
            <a:r>
              <a:rPr lang="en-US" altLang="en-US" dirty="0"/>
              <a:t>       </a:t>
            </a:r>
            <a:r>
              <a:rPr lang="en-US" altLang="en-US" dirty="0">
                <a:solidFill>
                  <a:srgbClr val="C00000"/>
                </a:solidFill>
              </a:rPr>
              <a:t>Extreme</a:t>
            </a:r>
          </a:p>
        </p:txBody>
      </p:sp>
      <p:sp>
        <p:nvSpPr>
          <p:cNvPr id="24579" name="Rectangle 2">
            <a:extLst>
              <a:ext uri="{FF2B5EF4-FFF2-40B4-BE49-F238E27FC236}">
                <a16:creationId xmlns:a16="http://schemas.microsoft.com/office/drawing/2014/main" id="{4FDBB93C-D2B4-557E-1328-14470901229E}"/>
              </a:ext>
            </a:extLst>
          </p:cNvPr>
          <p:cNvSpPr>
            <a:spLocks noChangeArrowheads="1"/>
          </p:cNvSpPr>
          <p:nvPr/>
        </p:nvSpPr>
        <p:spPr bwMode="auto">
          <a:xfrm>
            <a:off x="661598" y="5445224"/>
            <a:ext cx="727233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2400" dirty="0"/>
              <a:t>AU ISO 31000:2018 </a:t>
            </a:r>
            <a:r>
              <a:rPr lang="ja-JP" altLang="en-US" sz="2400"/>
              <a:t>“</a:t>
            </a:r>
            <a:r>
              <a:rPr lang="en-US" altLang="ja-JP" sz="2400" dirty="0"/>
              <a:t>Risk management</a:t>
            </a:r>
            <a:r>
              <a:rPr lang="ja-JP" altLang="en-US" sz="2400"/>
              <a:t>”</a:t>
            </a:r>
            <a:endParaRPr lang="en-US" altLang="ja-JP" sz="2400" dirty="0"/>
          </a:p>
          <a:p>
            <a:r>
              <a:rPr lang="en-US" altLang="en-US" dirty="0"/>
              <a:t>Risk matrices used in schools are 3 x 3 to 5 x 5</a:t>
            </a:r>
          </a:p>
          <a:p>
            <a:r>
              <a:rPr lang="en-US" altLang="en-US" dirty="0"/>
              <a:t>See </a:t>
            </a:r>
            <a:r>
              <a:rPr lang="en-US" altLang="en-US" dirty="0" err="1">
                <a:solidFill>
                  <a:srgbClr val="3366FF"/>
                </a:solidFill>
              </a:rPr>
              <a:t>www.riskassess.com.au</a:t>
            </a:r>
            <a:r>
              <a:rPr lang="en-US" altLang="en-US" dirty="0">
                <a:solidFill>
                  <a:srgbClr val="3366FF"/>
                </a:solidFill>
              </a:rPr>
              <a:t>/</a:t>
            </a:r>
            <a:r>
              <a:rPr lang="en-US" altLang="en-US" dirty="0" err="1">
                <a:solidFill>
                  <a:srgbClr val="3366FF"/>
                </a:solidFill>
              </a:rPr>
              <a:t>learning_resources</a:t>
            </a:r>
            <a:r>
              <a:rPr lang="en-US" altLang="en-US" dirty="0">
                <a:solidFill>
                  <a:srgbClr val="3366FF"/>
                </a:solidFill>
              </a:rPr>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a:extLst>
              <a:ext uri="{FF2B5EF4-FFF2-40B4-BE49-F238E27FC236}">
                <a16:creationId xmlns:a16="http://schemas.microsoft.com/office/drawing/2014/main" id="{21DD0E6C-167F-3C91-A4A9-815690BE2447}"/>
              </a:ext>
            </a:extLst>
          </p:cNvPr>
          <p:cNvSpPr>
            <a:spLocks noGrp="1" noChangeArrowheads="1"/>
          </p:cNvSpPr>
          <p:nvPr>
            <p:ph type="title"/>
          </p:nvPr>
        </p:nvSpPr>
        <p:spPr>
          <a:xfrm>
            <a:off x="2987675" y="476250"/>
            <a:ext cx="3382963" cy="555625"/>
          </a:xfrm>
        </p:spPr>
        <p:txBody>
          <a:bodyPr/>
          <a:lstStyle/>
          <a:p>
            <a:pPr eaLnBrk="1" hangingPunct="1"/>
            <a:r>
              <a:rPr lang="en-US" altLang="en-US" sz="3200"/>
              <a:t>Assess risks</a:t>
            </a:r>
          </a:p>
        </p:txBody>
      </p:sp>
      <p:cxnSp>
        <p:nvCxnSpPr>
          <p:cNvPr id="4" name="Straight Connector 3">
            <a:extLst>
              <a:ext uri="{FF2B5EF4-FFF2-40B4-BE49-F238E27FC236}">
                <a16:creationId xmlns:a16="http://schemas.microsoft.com/office/drawing/2014/main" id="{98AB9EB4-6137-88B4-3E59-4E639CF3EE0B}"/>
              </a:ext>
            </a:extLst>
          </p:cNvPr>
          <p:cNvCxnSpPr/>
          <p:nvPr/>
        </p:nvCxnSpPr>
        <p:spPr bwMode="auto">
          <a:xfrm>
            <a:off x="4643438" y="1125538"/>
            <a:ext cx="0" cy="142875"/>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6" name="Straight Connector 5">
            <a:extLst>
              <a:ext uri="{FF2B5EF4-FFF2-40B4-BE49-F238E27FC236}">
                <a16:creationId xmlns:a16="http://schemas.microsoft.com/office/drawing/2014/main" id="{00BE1278-BF11-13AC-860D-064A3F7A13F2}"/>
              </a:ext>
            </a:extLst>
          </p:cNvPr>
          <p:cNvCxnSpPr/>
          <p:nvPr/>
        </p:nvCxnSpPr>
        <p:spPr bwMode="auto">
          <a:xfrm>
            <a:off x="2771775" y="1268413"/>
            <a:ext cx="3887788"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8" name="Straight Arrow Connector 7">
            <a:extLst>
              <a:ext uri="{FF2B5EF4-FFF2-40B4-BE49-F238E27FC236}">
                <a16:creationId xmlns:a16="http://schemas.microsoft.com/office/drawing/2014/main" id="{2E0BDCEF-8958-FCB4-CB39-857D76B295DC}"/>
              </a:ext>
            </a:extLst>
          </p:cNvPr>
          <p:cNvCxnSpPr/>
          <p:nvPr/>
        </p:nvCxnSpPr>
        <p:spPr bwMode="auto">
          <a:xfrm>
            <a:off x="2771775" y="1268413"/>
            <a:ext cx="0" cy="21590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1" name="Straight Arrow Connector 10">
            <a:extLst>
              <a:ext uri="{FF2B5EF4-FFF2-40B4-BE49-F238E27FC236}">
                <a16:creationId xmlns:a16="http://schemas.microsoft.com/office/drawing/2014/main" id="{1CBEB58A-0F35-63A8-999A-A7133F7F6006}"/>
              </a:ext>
            </a:extLst>
          </p:cNvPr>
          <p:cNvCxnSpPr/>
          <p:nvPr/>
        </p:nvCxnSpPr>
        <p:spPr bwMode="auto">
          <a:xfrm>
            <a:off x="6659563" y="1268413"/>
            <a:ext cx="0" cy="21590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28678" name="Rectangle 2">
            <a:extLst>
              <a:ext uri="{FF2B5EF4-FFF2-40B4-BE49-F238E27FC236}">
                <a16:creationId xmlns:a16="http://schemas.microsoft.com/office/drawing/2014/main" id="{D2041C63-7FED-0E8E-BFDE-6BF76C366E8A}"/>
              </a:ext>
            </a:extLst>
          </p:cNvPr>
          <p:cNvSpPr txBox="1">
            <a:spLocks noChangeArrowheads="1"/>
          </p:cNvSpPr>
          <p:nvPr/>
        </p:nvSpPr>
        <p:spPr bwMode="auto">
          <a:xfrm>
            <a:off x="971550" y="1628775"/>
            <a:ext cx="3382963" cy="555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2800">
                <a:solidFill>
                  <a:srgbClr val="FF0000"/>
                </a:solidFill>
              </a:rPr>
              <a:t>≥Medium</a:t>
            </a:r>
          </a:p>
          <a:p>
            <a:pPr algn="ctr" eaLnBrk="1" hangingPunct="1"/>
            <a:r>
              <a:rPr lang="en-US" altLang="en-US" sz="2800">
                <a:solidFill>
                  <a:srgbClr val="FF0000"/>
                </a:solidFill>
              </a:rPr>
              <a:t>risk level</a:t>
            </a:r>
          </a:p>
        </p:txBody>
      </p:sp>
      <p:sp>
        <p:nvSpPr>
          <p:cNvPr id="28679" name="Rectangle 2">
            <a:extLst>
              <a:ext uri="{FF2B5EF4-FFF2-40B4-BE49-F238E27FC236}">
                <a16:creationId xmlns:a16="http://schemas.microsoft.com/office/drawing/2014/main" id="{8A5E3200-54C5-8031-8E7C-844B824544E3}"/>
              </a:ext>
            </a:extLst>
          </p:cNvPr>
          <p:cNvSpPr txBox="1">
            <a:spLocks noChangeArrowheads="1"/>
          </p:cNvSpPr>
          <p:nvPr/>
        </p:nvSpPr>
        <p:spPr bwMode="auto">
          <a:xfrm>
            <a:off x="5003800" y="1628775"/>
            <a:ext cx="3382963" cy="555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2800">
                <a:solidFill>
                  <a:srgbClr val="008000"/>
                </a:solidFill>
              </a:rPr>
              <a:t>Low</a:t>
            </a:r>
          </a:p>
          <a:p>
            <a:pPr algn="ctr" eaLnBrk="1" hangingPunct="1"/>
            <a:r>
              <a:rPr lang="en-US" altLang="en-US" sz="2800">
                <a:solidFill>
                  <a:srgbClr val="008000"/>
                </a:solidFill>
              </a:rPr>
              <a:t>risk level</a:t>
            </a:r>
          </a:p>
        </p:txBody>
      </p:sp>
      <p:sp>
        <p:nvSpPr>
          <p:cNvPr id="28680" name="Rectangle 2">
            <a:extLst>
              <a:ext uri="{FF2B5EF4-FFF2-40B4-BE49-F238E27FC236}">
                <a16:creationId xmlns:a16="http://schemas.microsoft.com/office/drawing/2014/main" id="{CA589636-B210-C837-1AB0-B738BD9AE69E}"/>
              </a:ext>
            </a:extLst>
          </p:cNvPr>
          <p:cNvSpPr txBox="1">
            <a:spLocks noChangeArrowheads="1"/>
          </p:cNvSpPr>
          <p:nvPr/>
        </p:nvSpPr>
        <p:spPr bwMode="auto">
          <a:xfrm>
            <a:off x="971550" y="2997200"/>
            <a:ext cx="3382963" cy="555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2800">
                <a:solidFill>
                  <a:schemeClr val="tx2"/>
                </a:solidFill>
              </a:rPr>
              <a:t>Add control measures</a:t>
            </a:r>
          </a:p>
        </p:txBody>
      </p:sp>
      <p:sp>
        <p:nvSpPr>
          <p:cNvPr id="28681" name="Rectangle 2">
            <a:extLst>
              <a:ext uri="{FF2B5EF4-FFF2-40B4-BE49-F238E27FC236}">
                <a16:creationId xmlns:a16="http://schemas.microsoft.com/office/drawing/2014/main" id="{F3E11655-D9B0-A6CF-EA70-9EBE41C42B4A}"/>
              </a:ext>
            </a:extLst>
          </p:cNvPr>
          <p:cNvSpPr txBox="1">
            <a:spLocks noChangeArrowheads="1"/>
          </p:cNvSpPr>
          <p:nvPr/>
        </p:nvSpPr>
        <p:spPr bwMode="auto">
          <a:xfrm>
            <a:off x="5363369" y="3005931"/>
            <a:ext cx="2592388" cy="842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2800" dirty="0">
                <a:solidFill>
                  <a:srgbClr val="008000"/>
                </a:solidFill>
              </a:rPr>
              <a:t>DO</a:t>
            </a:r>
          </a:p>
          <a:p>
            <a:pPr algn="ctr" eaLnBrk="1" hangingPunct="1"/>
            <a:r>
              <a:rPr lang="en-US" altLang="en-US" sz="2800" dirty="0">
                <a:solidFill>
                  <a:srgbClr val="008000"/>
                </a:solidFill>
              </a:rPr>
              <a:t>ACTIVITY</a:t>
            </a:r>
          </a:p>
        </p:txBody>
      </p:sp>
      <p:cxnSp>
        <p:nvCxnSpPr>
          <p:cNvPr id="18" name="Straight Arrow Connector 17">
            <a:extLst>
              <a:ext uri="{FF2B5EF4-FFF2-40B4-BE49-F238E27FC236}">
                <a16:creationId xmlns:a16="http://schemas.microsoft.com/office/drawing/2014/main" id="{A8E31F9D-969F-B49F-92FB-92B057A9428B}"/>
              </a:ext>
            </a:extLst>
          </p:cNvPr>
          <p:cNvCxnSpPr/>
          <p:nvPr/>
        </p:nvCxnSpPr>
        <p:spPr bwMode="auto">
          <a:xfrm>
            <a:off x="2771775" y="2420938"/>
            <a:ext cx="0" cy="43180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0" name="Straight Arrow Connector 19">
            <a:extLst>
              <a:ext uri="{FF2B5EF4-FFF2-40B4-BE49-F238E27FC236}">
                <a16:creationId xmlns:a16="http://schemas.microsoft.com/office/drawing/2014/main" id="{E0D14A1B-E15A-0968-6DCA-7864A758BD00}"/>
              </a:ext>
            </a:extLst>
          </p:cNvPr>
          <p:cNvCxnSpPr/>
          <p:nvPr/>
        </p:nvCxnSpPr>
        <p:spPr bwMode="auto">
          <a:xfrm>
            <a:off x="6659563" y="2420938"/>
            <a:ext cx="0" cy="43180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2" name="Straight Connector 21">
            <a:extLst>
              <a:ext uri="{FF2B5EF4-FFF2-40B4-BE49-F238E27FC236}">
                <a16:creationId xmlns:a16="http://schemas.microsoft.com/office/drawing/2014/main" id="{429FC19C-0CE4-F65B-B38B-D8892A2FDB1F}"/>
              </a:ext>
            </a:extLst>
          </p:cNvPr>
          <p:cNvCxnSpPr/>
          <p:nvPr/>
        </p:nvCxnSpPr>
        <p:spPr bwMode="auto">
          <a:xfrm>
            <a:off x="2771775" y="3789363"/>
            <a:ext cx="0" cy="14446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3" name="Straight Connector 22">
            <a:extLst>
              <a:ext uri="{FF2B5EF4-FFF2-40B4-BE49-F238E27FC236}">
                <a16:creationId xmlns:a16="http://schemas.microsoft.com/office/drawing/2014/main" id="{CD168C4B-61B4-8D63-AFE8-B743CD593BB9}"/>
              </a:ext>
            </a:extLst>
          </p:cNvPr>
          <p:cNvCxnSpPr/>
          <p:nvPr/>
        </p:nvCxnSpPr>
        <p:spPr bwMode="auto">
          <a:xfrm>
            <a:off x="1331913" y="3933825"/>
            <a:ext cx="1439862"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5" name="Straight Connector 24">
            <a:extLst>
              <a:ext uri="{FF2B5EF4-FFF2-40B4-BE49-F238E27FC236}">
                <a16:creationId xmlns:a16="http://schemas.microsoft.com/office/drawing/2014/main" id="{F8BE385F-7FD9-F0A8-879D-9D2E742E4FD0}"/>
              </a:ext>
            </a:extLst>
          </p:cNvPr>
          <p:cNvCxnSpPr/>
          <p:nvPr/>
        </p:nvCxnSpPr>
        <p:spPr bwMode="auto">
          <a:xfrm>
            <a:off x="1331913" y="836613"/>
            <a:ext cx="0" cy="309721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9" name="Straight Arrow Connector 28">
            <a:extLst>
              <a:ext uri="{FF2B5EF4-FFF2-40B4-BE49-F238E27FC236}">
                <a16:creationId xmlns:a16="http://schemas.microsoft.com/office/drawing/2014/main" id="{161A24D8-19E1-A16A-087B-7532F06FB242}"/>
              </a:ext>
            </a:extLst>
          </p:cNvPr>
          <p:cNvCxnSpPr/>
          <p:nvPr/>
        </p:nvCxnSpPr>
        <p:spPr bwMode="auto">
          <a:xfrm>
            <a:off x="1331913" y="836613"/>
            <a:ext cx="1655762"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28688" name="Rectangle 2">
            <a:extLst>
              <a:ext uri="{FF2B5EF4-FFF2-40B4-BE49-F238E27FC236}">
                <a16:creationId xmlns:a16="http://schemas.microsoft.com/office/drawing/2014/main" id="{5D3977B7-5B59-AFB6-8CDA-E093F1F1EC2D}"/>
              </a:ext>
            </a:extLst>
          </p:cNvPr>
          <p:cNvSpPr txBox="1">
            <a:spLocks noChangeArrowheads="1"/>
          </p:cNvSpPr>
          <p:nvPr/>
        </p:nvSpPr>
        <p:spPr bwMode="auto">
          <a:xfrm>
            <a:off x="684213" y="4508500"/>
            <a:ext cx="8135937" cy="17287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solidFill>
                  <a:schemeClr val="tx2"/>
                </a:solidFill>
              </a:rPr>
              <a:t>Inherent level of risk</a:t>
            </a:r>
          </a:p>
          <a:p>
            <a:pPr eaLnBrk="1" hangingPunct="1"/>
            <a:r>
              <a:rPr lang="en-US" altLang="en-US" sz="2000">
                <a:solidFill>
                  <a:schemeClr val="tx2"/>
                </a:solidFill>
              </a:rPr>
              <a:t>= risk level without any control measures besides “routine procedures”</a:t>
            </a:r>
          </a:p>
          <a:p>
            <a:pPr eaLnBrk="1" hangingPunct="1"/>
            <a:endParaRPr lang="en-US" altLang="en-US" sz="700">
              <a:solidFill>
                <a:schemeClr val="tx2"/>
              </a:solidFill>
            </a:endParaRPr>
          </a:p>
          <a:p>
            <a:pPr eaLnBrk="1" hangingPunct="1"/>
            <a:r>
              <a:rPr lang="en-US" altLang="en-US">
                <a:solidFill>
                  <a:schemeClr val="tx2"/>
                </a:solidFill>
              </a:rPr>
              <a:t>Residual level of risk</a:t>
            </a:r>
          </a:p>
          <a:p>
            <a:pPr eaLnBrk="1" hangingPunct="1"/>
            <a:r>
              <a:rPr lang="en-US" altLang="en-US" sz="2000">
                <a:solidFill>
                  <a:schemeClr val="tx2"/>
                </a:solidFill>
              </a:rPr>
              <a:t>= risk level with control measures in place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a:extLst>
              <a:ext uri="{FF2B5EF4-FFF2-40B4-BE49-F238E27FC236}">
                <a16:creationId xmlns:a16="http://schemas.microsoft.com/office/drawing/2014/main" id="{9B7B3E06-037D-134F-94F2-ADA34F2000F8}"/>
              </a:ext>
            </a:extLst>
          </p:cNvPr>
          <p:cNvSpPr>
            <a:spLocks noGrp="1" noChangeArrowheads="1"/>
          </p:cNvSpPr>
          <p:nvPr>
            <p:ph type="title"/>
          </p:nvPr>
        </p:nvSpPr>
        <p:spPr>
          <a:xfrm>
            <a:off x="0" y="0"/>
            <a:ext cx="9218488" cy="1143000"/>
          </a:xfrm>
        </p:spPr>
        <p:txBody>
          <a:bodyPr/>
          <a:lstStyle/>
          <a:p>
            <a:pPr eaLnBrk="1" hangingPunct="1"/>
            <a:r>
              <a:rPr lang="en-US" altLang="en-US" dirty="0"/>
              <a:t>What is </a:t>
            </a:r>
            <a:r>
              <a:rPr lang="en-US" altLang="en-US" dirty="0" err="1"/>
              <a:t>RiskAssess</a:t>
            </a:r>
            <a:r>
              <a:rPr lang="en-US" altLang="en-US" dirty="0"/>
              <a:t> for Food Tech?</a:t>
            </a:r>
          </a:p>
        </p:txBody>
      </p:sp>
      <p:sp>
        <p:nvSpPr>
          <p:cNvPr id="32770" name="Rectangle 3">
            <a:extLst>
              <a:ext uri="{FF2B5EF4-FFF2-40B4-BE49-F238E27FC236}">
                <a16:creationId xmlns:a16="http://schemas.microsoft.com/office/drawing/2014/main" id="{4A929F99-691A-CA44-BD84-EEE4E0A58A26}"/>
              </a:ext>
            </a:extLst>
          </p:cNvPr>
          <p:cNvSpPr>
            <a:spLocks noGrp="1" noChangeArrowheads="1"/>
          </p:cNvSpPr>
          <p:nvPr>
            <p:ph type="body" idx="1"/>
          </p:nvPr>
        </p:nvSpPr>
        <p:spPr>
          <a:xfrm>
            <a:off x="698013" y="1196752"/>
            <a:ext cx="8280152" cy="5661248"/>
          </a:xfrm>
        </p:spPr>
        <p:txBody>
          <a:bodyPr/>
          <a:lstStyle/>
          <a:p>
            <a:pPr eaLnBrk="1" hangingPunct="1">
              <a:lnSpc>
                <a:spcPct val="90000"/>
              </a:lnSpc>
              <a:spcBef>
                <a:spcPts val="1400"/>
              </a:spcBef>
              <a:buFontTx/>
              <a:buNone/>
            </a:pPr>
            <a:r>
              <a:rPr lang="en-US" altLang="en-US" sz="3500" dirty="0"/>
              <a:t>• web-based </a:t>
            </a:r>
            <a:r>
              <a:rPr lang="en-US" altLang="en-US" sz="3500" dirty="0">
                <a:solidFill>
                  <a:srgbClr val="00B050"/>
                </a:solidFill>
              </a:rPr>
              <a:t>risk assessment tool</a:t>
            </a:r>
            <a:br>
              <a:rPr lang="en-US" altLang="en-US" sz="3500" dirty="0"/>
            </a:br>
            <a:r>
              <a:rPr lang="en-US" altLang="en-US" sz="3500" dirty="0"/>
              <a:t>  - </a:t>
            </a:r>
            <a:r>
              <a:rPr lang="en-US" altLang="en-US" sz="3500" dirty="0" err="1"/>
              <a:t>customised</a:t>
            </a:r>
            <a:r>
              <a:rPr lang="en-US" altLang="en-US" sz="3500" dirty="0"/>
              <a:t> to the school situation</a:t>
            </a:r>
            <a:br>
              <a:rPr lang="en-US" altLang="en-US" sz="3500" dirty="0"/>
            </a:br>
            <a:r>
              <a:rPr lang="en-US" altLang="en-US" sz="3500" dirty="0"/>
              <a:t>  - electronic templates (AU/ISO)</a:t>
            </a:r>
          </a:p>
          <a:p>
            <a:pPr eaLnBrk="1" hangingPunct="1">
              <a:lnSpc>
                <a:spcPct val="90000"/>
              </a:lnSpc>
              <a:spcBef>
                <a:spcPts val="1400"/>
              </a:spcBef>
              <a:buFontTx/>
              <a:buNone/>
            </a:pPr>
            <a:r>
              <a:rPr lang="en-US" altLang="en-US" sz="3500" dirty="0"/>
              <a:t>• </a:t>
            </a:r>
            <a:r>
              <a:rPr lang="en-US" altLang="en-US" sz="3500" dirty="0">
                <a:solidFill>
                  <a:srgbClr val="00B050"/>
                </a:solidFill>
              </a:rPr>
              <a:t>safety information </a:t>
            </a:r>
            <a:r>
              <a:rPr lang="en-US" altLang="en-US" sz="3500" dirty="0"/>
              <a:t>on 1000+ food items</a:t>
            </a:r>
            <a:br>
              <a:rPr lang="en-US" altLang="en-US" sz="3500" dirty="0"/>
            </a:br>
            <a:r>
              <a:rPr lang="en-US" altLang="en-US" sz="3500" dirty="0"/>
              <a:t>and 600+ kitchen equipment items </a:t>
            </a:r>
          </a:p>
          <a:p>
            <a:pPr eaLnBrk="1" hangingPunct="1">
              <a:lnSpc>
                <a:spcPct val="90000"/>
              </a:lnSpc>
              <a:spcBef>
                <a:spcPts val="1400"/>
              </a:spcBef>
              <a:buFontTx/>
              <a:buNone/>
            </a:pPr>
            <a:r>
              <a:rPr lang="en-US" altLang="en-US" sz="3500" dirty="0"/>
              <a:t>• </a:t>
            </a:r>
            <a:r>
              <a:rPr lang="en-US" altLang="en-US" sz="3500" dirty="0">
                <a:solidFill>
                  <a:srgbClr val="00B050"/>
                </a:solidFill>
              </a:rPr>
              <a:t>shopping lists</a:t>
            </a:r>
            <a:br>
              <a:rPr lang="en-US" altLang="en-US" sz="3500" dirty="0"/>
            </a:br>
            <a:r>
              <a:rPr lang="en-US" altLang="en-US" sz="3500" dirty="0"/>
              <a:t>  - magical conversion!</a:t>
            </a:r>
            <a:br>
              <a:rPr lang="en-US" altLang="en-US" sz="3500" dirty="0"/>
            </a:br>
            <a:r>
              <a:rPr lang="en-US" altLang="en-US" sz="3500" dirty="0"/>
              <a:t>  - list for </a:t>
            </a:r>
            <a:r>
              <a:rPr lang="en-US" altLang="en-US" sz="3500" dirty="0" err="1"/>
              <a:t>prac</a:t>
            </a:r>
            <a:r>
              <a:rPr lang="en-US" altLang="en-US" sz="3500" dirty="0"/>
              <a:t> or for week’s shopping</a:t>
            </a:r>
          </a:p>
          <a:p>
            <a:pPr eaLnBrk="1" hangingPunct="1">
              <a:lnSpc>
                <a:spcPct val="90000"/>
              </a:lnSpc>
              <a:spcBef>
                <a:spcPts val="1400"/>
              </a:spcBef>
              <a:buFontTx/>
              <a:buNone/>
            </a:pPr>
            <a:r>
              <a:rPr lang="en-US" altLang="en-US" sz="3500" dirty="0"/>
              <a:t>• </a:t>
            </a:r>
            <a:r>
              <a:rPr lang="en-US" altLang="en-US" sz="3500" dirty="0">
                <a:solidFill>
                  <a:srgbClr val="00B050"/>
                </a:solidFill>
              </a:rPr>
              <a:t>ordering, scheduling &amp; labelling</a:t>
            </a:r>
          </a:p>
          <a:p>
            <a:pPr eaLnBrk="1" hangingPunct="1">
              <a:lnSpc>
                <a:spcPct val="90000"/>
              </a:lnSpc>
              <a:spcBef>
                <a:spcPts val="1400"/>
              </a:spcBef>
              <a:buFontTx/>
              <a:buNone/>
            </a:pPr>
            <a:r>
              <a:rPr lang="en-US" altLang="en-US" sz="3500" dirty="0"/>
              <a:t>• </a:t>
            </a:r>
            <a:r>
              <a:rPr lang="en-US" altLang="en-US" sz="3500" dirty="0">
                <a:solidFill>
                  <a:srgbClr val="00B050"/>
                </a:solidFill>
              </a:rPr>
              <a:t>recipe storage</a:t>
            </a:r>
            <a:r>
              <a:rPr lang="en-US" altLang="en-US" sz="3500" dirty="0"/>
              <a:t> and sharing</a:t>
            </a:r>
          </a:p>
          <a:p>
            <a:pPr eaLnBrk="1" hangingPunct="1">
              <a:lnSpc>
                <a:spcPct val="90000"/>
              </a:lnSpc>
              <a:spcBef>
                <a:spcPts val="1400"/>
              </a:spcBef>
              <a:buFontTx/>
              <a:buNone/>
            </a:pPr>
            <a:endParaRPr lang="en-US" altLang="en-US" sz="3500" dirty="0"/>
          </a:p>
          <a:p>
            <a:pPr indent="0" eaLnBrk="1" hangingPunct="1">
              <a:lnSpc>
                <a:spcPct val="90000"/>
              </a:lnSpc>
              <a:buFontTx/>
              <a:buNone/>
            </a:pPr>
            <a:endParaRPr lang="en-US" altLang="en-US" sz="2600" dirty="0"/>
          </a:p>
        </p:txBody>
      </p:sp>
    </p:spTree>
    <p:extLst>
      <p:ext uri="{BB962C8B-B14F-4D97-AF65-F5344CB8AC3E}">
        <p14:creationId xmlns:p14="http://schemas.microsoft.com/office/powerpoint/2010/main" val="31260705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F54E2702-0A91-714B-B7AD-695485867641}"/>
              </a:ext>
            </a:extLst>
          </p:cNvPr>
          <p:cNvSpPr>
            <a:spLocks noGrp="1" noChangeArrowheads="1"/>
          </p:cNvSpPr>
          <p:nvPr>
            <p:ph type="title"/>
          </p:nvPr>
        </p:nvSpPr>
        <p:spPr>
          <a:xfrm>
            <a:off x="685800" y="-44461"/>
            <a:ext cx="7772400" cy="697469"/>
          </a:xfrm>
        </p:spPr>
        <p:txBody>
          <a:bodyPr/>
          <a:lstStyle/>
          <a:p>
            <a:pPr eaLnBrk="1" hangingPunct="1"/>
            <a:r>
              <a:rPr lang="en-US" altLang="en-US" dirty="0"/>
              <a:t>Logic</a:t>
            </a:r>
          </a:p>
        </p:txBody>
      </p:sp>
      <p:sp>
        <p:nvSpPr>
          <p:cNvPr id="34818" name="Rectangle 3">
            <a:extLst>
              <a:ext uri="{FF2B5EF4-FFF2-40B4-BE49-F238E27FC236}">
                <a16:creationId xmlns:a16="http://schemas.microsoft.com/office/drawing/2014/main" id="{9F712E58-BA18-C24A-8167-CA61BE24778F}"/>
              </a:ext>
            </a:extLst>
          </p:cNvPr>
          <p:cNvSpPr>
            <a:spLocks noGrp="1" noChangeArrowheads="1"/>
          </p:cNvSpPr>
          <p:nvPr>
            <p:ph type="body" idx="1"/>
          </p:nvPr>
        </p:nvSpPr>
        <p:spPr>
          <a:xfrm>
            <a:off x="419100" y="773324"/>
            <a:ext cx="8305800" cy="6084676"/>
          </a:xfrm>
        </p:spPr>
        <p:txBody>
          <a:bodyPr/>
          <a:lstStyle/>
          <a:p>
            <a:pPr eaLnBrk="1" hangingPunct="1">
              <a:lnSpc>
                <a:spcPct val="90000"/>
              </a:lnSpc>
              <a:buFontTx/>
              <a:buNone/>
            </a:pPr>
            <a:r>
              <a:rPr lang="en-US" altLang="en-US" sz="3000" dirty="0">
                <a:solidFill>
                  <a:srgbClr val="FF0000"/>
                </a:solidFill>
              </a:rPr>
              <a:t>Risk Assessment (LEGAL)</a:t>
            </a:r>
          </a:p>
          <a:p>
            <a:pPr eaLnBrk="1" hangingPunct="1">
              <a:lnSpc>
                <a:spcPct val="90000"/>
              </a:lnSpc>
              <a:buFontTx/>
              <a:buNone/>
            </a:pPr>
            <a:r>
              <a:rPr lang="en-US" altLang="en-US" sz="3000" dirty="0"/>
              <a:t>• separate sections for teacher and assistant </a:t>
            </a:r>
          </a:p>
          <a:p>
            <a:pPr eaLnBrk="1" hangingPunct="1">
              <a:lnSpc>
                <a:spcPct val="90000"/>
              </a:lnSpc>
              <a:buFontTx/>
              <a:buNone/>
            </a:pPr>
            <a:r>
              <a:rPr lang="en-US" altLang="en-US" sz="3000" dirty="0"/>
              <a:t>• initial assessment of inherent risk</a:t>
            </a:r>
            <a:br>
              <a:rPr lang="en-US" altLang="en-US" sz="3000" dirty="0"/>
            </a:br>
            <a:r>
              <a:rPr lang="en-US" altLang="en-US" sz="3000" dirty="0"/>
              <a:t>- if low, go to end</a:t>
            </a:r>
            <a:br>
              <a:rPr lang="en-US" altLang="en-US" sz="3000" dirty="0"/>
            </a:br>
            <a:r>
              <a:rPr lang="en-US" altLang="en-US" sz="3000" dirty="0"/>
              <a:t>- if medium or more, record control measures</a:t>
            </a:r>
            <a:br>
              <a:rPr lang="en-US" altLang="en-US" sz="3000" dirty="0"/>
            </a:br>
            <a:r>
              <a:rPr lang="en-US" altLang="en-US" sz="3000" dirty="0"/>
              <a:t>- if high or extreme, third reviewer required</a:t>
            </a:r>
          </a:p>
          <a:p>
            <a:pPr eaLnBrk="1" hangingPunct="1">
              <a:lnSpc>
                <a:spcPct val="90000"/>
              </a:lnSpc>
              <a:buFontTx/>
              <a:buNone/>
            </a:pPr>
            <a:r>
              <a:rPr lang="en-US" altLang="en-US" sz="3000" dirty="0"/>
              <a:t>• cross-checking by teacher/assistant/reviewer</a:t>
            </a:r>
          </a:p>
          <a:p>
            <a:pPr eaLnBrk="1" hangingPunct="1">
              <a:lnSpc>
                <a:spcPct val="90000"/>
              </a:lnSpc>
              <a:buFontTx/>
              <a:buNone/>
            </a:pPr>
            <a:endParaRPr lang="en-US" altLang="en-US" sz="1200" dirty="0"/>
          </a:p>
          <a:p>
            <a:pPr eaLnBrk="1" hangingPunct="1">
              <a:lnSpc>
                <a:spcPct val="90000"/>
              </a:lnSpc>
              <a:buFontTx/>
              <a:buNone/>
            </a:pPr>
            <a:r>
              <a:rPr lang="en-US" altLang="en-US" sz="3000" dirty="0">
                <a:solidFill>
                  <a:srgbClr val="00B050"/>
                </a:solidFill>
              </a:rPr>
              <a:t>Practical help (SAVE TIME)</a:t>
            </a:r>
          </a:p>
          <a:p>
            <a:pPr eaLnBrk="1" hangingPunct="1">
              <a:lnSpc>
                <a:spcPct val="90000"/>
              </a:lnSpc>
              <a:buFontTx/>
              <a:buNone/>
            </a:pPr>
            <a:r>
              <a:rPr lang="en-US" altLang="en-US" sz="3000" dirty="0"/>
              <a:t>• shopping lists</a:t>
            </a:r>
          </a:p>
          <a:p>
            <a:pPr eaLnBrk="1" hangingPunct="1">
              <a:lnSpc>
                <a:spcPct val="90000"/>
              </a:lnSpc>
              <a:buFontTx/>
              <a:buNone/>
            </a:pPr>
            <a:r>
              <a:rPr lang="en-US" altLang="en-US" sz="3000" dirty="0"/>
              <a:t>• recipe storage and sharing</a:t>
            </a:r>
          </a:p>
          <a:p>
            <a:pPr eaLnBrk="1" hangingPunct="1">
              <a:lnSpc>
                <a:spcPct val="90000"/>
              </a:lnSpc>
              <a:buFontTx/>
              <a:buNone/>
            </a:pPr>
            <a:r>
              <a:rPr lang="en-US" altLang="en-US" sz="3000" dirty="0"/>
              <a:t>• scheduling &amp; ordering</a:t>
            </a:r>
          </a:p>
          <a:p>
            <a:pPr eaLnBrk="1" hangingPunct="1">
              <a:lnSpc>
                <a:spcPct val="90000"/>
              </a:lnSpc>
              <a:buFontTx/>
              <a:buNone/>
            </a:pPr>
            <a:r>
              <a:rPr lang="en-US" altLang="en-US" sz="3000" dirty="0"/>
              <a:t>• </a:t>
            </a:r>
            <a:r>
              <a:rPr lang="en-US" altLang="en-US" sz="2800" dirty="0"/>
              <a:t>labelling</a:t>
            </a:r>
            <a:endParaRPr lang="en-US" altLang="en-US" sz="2600" dirty="0"/>
          </a:p>
        </p:txBody>
      </p:sp>
    </p:spTree>
    <p:extLst>
      <p:ext uri="{BB962C8B-B14F-4D97-AF65-F5344CB8AC3E}">
        <p14:creationId xmlns:p14="http://schemas.microsoft.com/office/powerpoint/2010/main" val="15917972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a:extLst>
              <a:ext uri="{FF2B5EF4-FFF2-40B4-BE49-F238E27FC236}">
                <a16:creationId xmlns:a16="http://schemas.microsoft.com/office/drawing/2014/main" id="{C05027F5-E506-D34D-B322-5FBB4EFFCBA9}"/>
              </a:ext>
            </a:extLst>
          </p:cNvPr>
          <p:cNvSpPr>
            <a:spLocks noGrp="1" noChangeArrowheads="1"/>
          </p:cNvSpPr>
          <p:nvPr>
            <p:ph type="title"/>
          </p:nvPr>
        </p:nvSpPr>
        <p:spPr>
          <a:xfrm>
            <a:off x="683568" y="260648"/>
            <a:ext cx="7772400" cy="720080"/>
          </a:xfrm>
        </p:spPr>
        <p:txBody>
          <a:bodyPr/>
          <a:lstStyle/>
          <a:p>
            <a:pPr eaLnBrk="1" hangingPunct="1"/>
            <a:r>
              <a:rPr lang="en-US" altLang="en-US" dirty="0"/>
              <a:t>Electronic system</a:t>
            </a:r>
          </a:p>
        </p:txBody>
      </p:sp>
      <p:sp>
        <p:nvSpPr>
          <p:cNvPr id="45058" name="Rectangle 3">
            <a:extLst>
              <a:ext uri="{FF2B5EF4-FFF2-40B4-BE49-F238E27FC236}">
                <a16:creationId xmlns:a16="http://schemas.microsoft.com/office/drawing/2014/main" id="{63830214-7C2E-4A49-9F5C-3A837C4C0922}"/>
              </a:ext>
            </a:extLst>
          </p:cNvPr>
          <p:cNvSpPr>
            <a:spLocks noGrp="1" noChangeArrowheads="1"/>
          </p:cNvSpPr>
          <p:nvPr>
            <p:ph type="body" idx="1"/>
          </p:nvPr>
        </p:nvSpPr>
        <p:spPr>
          <a:xfrm>
            <a:off x="1475656" y="1124744"/>
            <a:ext cx="7292975" cy="5616624"/>
          </a:xfrm>
        </p:spPr>
        <p:txBody>
          <a:bodyPr/>
          <a:lstStyle/>
          <a:p>
            <a:pPr eaLnBrk="1" hangingPunct="1">
              <a:lnSpc>
                <a:spcPct val="90000"/>
              </a:lnSpc>
              <a:buFontTx/>
              <a:buNone/>
            </a:pPr>
            <a:r>
              <a:rPr lang="en-US" altLang="en-US" sz="3000" dirty="0"/>
              <a:t>• relatively rapid </a:t>
            </a:r>
          </a:p>
          <a:p>
            <a:pPr eaLnBrk="1" hangingPunct="1">
              <a:lnSpc>
                <a:spcPct val="90000"/>
              </a:lnSpc>
              <a:buFontTx/>
              <a:buNone/>
            </a:pPr>
            <a:r>
              <a:rPr lang="en-US" altLang="en-US" sz="3000" dirty="0"/>
              <a:t>• prompts sensitive to context</a:t>
            </a:r>
          </a:p>
          <a:p>
            <a:pPr eaLnBrk="1" hangingPunct="1">
              <a:lnSpc>
                <a:spcPct val="90000"/>
              </a:lnSpc>
              <a:buFontTx/>
              <a:buNone/>
            </a:pPr>
            <a:r>
              <a:rPr lang="en-US" altLang="en-US" sz="3000" dirty="0"/>
              <a:t>• reduces paper consumption</a:t>
            </a:r>
          </a:p>
          <a:p>
            <a:pPr eaLnBrk="1" hangingPunct="1">
              <a:lnSpc>
                <a:spcPct val="90000"/>
              </a:lnSpc>
              <a:buFontTx/>
              <a:buNone/>
            </a:pPr>
            <a:r>
              <a:rPr lang="en-US" altLang="en-US" sz="3000" dirty="0"/>
              <a:t>• easy to review and update</a:t>
            </a:r>
          </a:p>
          <a:p>
            <a:pPr eaLnBrk="1" hangingPunct="1">
              <a:lnSpc>
                <a:spcPct val="90000"/>
              </a:lnSpc>
              <a:buFontTx/>
              <a:buNone/>
            </a:pPr>
            <a:r>
              <a:rPr lang="en-US" altLang="en-US" sz="3000" dirty="0"/>
              <a:t>• search and statistics</a:t>
            </a:r>
          </a:p>
          <a:p>
            <a:pPr eaLnBrk="1" hangingPunct="1">
              <a:lnSpc>
                <a:spcPct val="90000"/>
              </a:lnSpc>
              <a:buFontTx/>
              <a:buNone/>
            </a:pPr>
            <a:r>
              <a:rPr lang="en-US" altLang="en-US" sz="3000" dirty="0"/>
              <a:t>• long term storage</a:t>
            </a:r>
          </a:p>
          <a:p>
            <a:pPr eaLnBrk="1" hangingPunct="1">
              <a:lnSpc>
                <a:spcPct val="90000"/>
              </a:lnSpc>
              <a:buFontTx/>
              <a:buNone/>
            </a:pPr>
            <a:r>
              <a:rPr lang="en-US" altLang="en-US" sz="3000" dirty="0"/>
              <a:t>• demonstrated to work in schools</a:t>
            </a:r>
          </a:p>
          <a:p>
            <a:pPr eaLnBrk="1" hangingPunct="1">
              <a:lnSpc>
                <a:spcPct val="90000"/>
              </a:lnSpc>
              <a:buFontTx/>
              <a:buNone/>
            </a:pPr>
            <a:endParaRPr lang="en-US" altLang="en-US" sz="800" dirty="0"/>
          </a:p>
          <a:p>
            <a:pPr eaLnBrk="1" hangingPunct="1">
              <a:lnSpc>
                <a:spcPct val="90000"/>
              </a:lnSpc>
              <a:buNone/>
            </a:pPr>
            <a:r>
              <a:rPr lang="en-US" altLang="en-US" sz="2800" i="1" dirty="0">
                <a:solidFill>
                  <a:srgbClr val="00B0F0"/>
                </a:solidFill>
              </a:rPr>
              <a:t>RAFT:          &gt;100 schools, 21,000 RAs</a:t>
            </a:r>
            <a:endParaRPr lang="en-US" altLang="en-US" sz="2400" i="1" dirty="0">
              <a:solidFill>
                <a:srgbClr val="00B0F0"/>
              </a:solidFill>
            </a:endParaRPr>
          </a:p>
          <a:p>
            <a:pPr eaLnBrk="1" hangingPunct="1">
              <a:lnSpc>
                <a:spcPct val="90000"/>
              </a:lnSpc>
              <a:buFontTx/>
              <a:buNone/>
            </a:pPr>
            <a:r>
              <a:rPr lang="en-US" altLang="en-US" sz="2800" i="1" dirty="0" err="1">
                <a:solidFill>
                  <a:srgbClr val="00B0F0"/>
                </a:solidFill>
              </a:rPr>
              <a:t>RiskAssess</a:t>
            </a:r>
            <a:r>
              <a:rPr lang="en-US" altLang="en-US" sz="2800" i="1" dirty="0">
                <a:solidFill>
                  <a:srgbClr val="00B0F0"/>
                </a:solidFill>
              </a:rPr>
              <a:t>: 2,700 schools AU+NZ+CA</a:t>
            </a:r>
          </a:p>
          <a:p>
            <a:pPr eaLnBrk="1" hangingPunct="1">
              <a:lnSpc>
                <a:spcPct val="90000"/>
              </a:lnSpc>
              <a:buFontTx/>
              <a:buNone/>
            </a:pPr>
            <a:r>
              <a:rPr lang="en-US" altLang="en-US" sz="2800" i="1" dirty="0">
                <a:solidFill>
                  <a:srgbClr val="00B0F0"/>
                </a:solidFill>
              </a:rPr>
              <a:t>                       88% AU, ~100% VIC</a:t>
            </a:r>
          </a:p>
          <a:p>
            <a:pPr eaLnBrk="1" hangingPunct="1">
              <a:lnSpc>
                <a:spcPct val="90000"/>
              </a:lnSpc>
              <a:buFontTx/>
              <a:buNone/>
            </a:pPr>
            <a:r>
              <a:rPr lang="en-US" altLang="en-US" sz="2800" i="1" dirty="0">
                <a:solidFill>
                  <a:srgbClr val="00B0F0"/>
                </a:solidFill>
              </a:rPr>
              <a:t>                       9,000,000 risk assessments</a:t>
            </a:r>
          </a:p>
          <a:p>
            <a:pPr eaLnBrk="1" hangingPunct="1">
              <a:lnSpc>
                <a:spcPct val="90000"/>
              </a:lnSpc>
              <a:buFontTx/>
              <a:buNone/>
            </a:pPr>
            <a:r>
              <a:rPr lang="en-US" altLang="en-US" sz="2800" i="1" dirty="0">
                <a:solidFill>
                  <a:srgbClr val="00B0F0"/>
                </a:solidFill>
              </a:rPr>
              <a:t>  </a:t>
            </a:r>
            <a:endParaRPr lang="en-US" altLang="en-US" sz="2600" dirty="0"/>
          </a:p>
        </p:txBody>
      </p:sp>
    </p:spTree>
    <p:extLst>
      <p:ext uri="{BB962C8B-B14F-4D97-AF65-F5344CB8AC3E}">
        <p14:creationId xmlns:p14="http://schemas.microsoft.com/office/powerpoint/2010/main" val="29638221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a:extLst>
              <a:ext uri="{FF2B5EF4-FFF2-40B4-BE49-F238E27FC236}">
                <a16:creationId xmlns:a16="http://schemas.microsoft.com/office/drawing/2014/main" id="{60D7B333-1BFE-E046-8AF6-D130DA3C28D7}"/>
              </a:ext>
            </a:extLst>
          </p:cNvPr>
          <p:cNvSpPr>
            <a:spLocks noGrp="1" noChangeArrowheads="1"/>
          </p:cNvSpPr>
          <p:nvPr>
            <p:ph type="title"/>
          </p:nvPr>
        </p:nvSpPr>
        <p:spPr>
          <a:xfrm>
            <a:off x="685800" y="188913"/>
            <a:ext cx="7772400" cy="1143000"/>
          </a:xfrm>
        </p:spPr>
        <p:txBody>
          <a:bodyPr/>
          <a:lstStyle/>
          <a:p>
            <a:pPr eaLnBrk="1" hangingPunct="1"/>
            <a:r>
              <a:rPr lang="en-US" altLang="en-US"/>
              <a:t>Details</a:t>
            </a:r>
          </a:p>
        </p:txBody>
      </p:sp>
      <p:sp>
        <p:nvSpPr>
          <p:cNvPr id="36866" name="Rectangle 3">
            <a:extLst>
              <a:ext uri="{FF2B5EF4-FFF2-40B4-BE49-F238E27FC236}">
                <a16:creationId xmlns:a16="http://schemas.microsoft.com/office/drawing/2014/main" id="{CE7FACD9-8087-6B4D-87B4-9E3702796D84}"/>
              </a:ext>
            </a:extLst>
          </p:cNvPr>
          <p:cNvSpPr>
            <a:spLocks noGrp="1" noChangeArrowheads="1"/>
          </p:cNvSpPr>
          <p:nvPr>
            <p:ph type="body" idx="1"/>
          </p:nvPr>
        </p:nvSpPr>
        <p:spPr>
          <a:xfrm>
            <a:off x="609600" y="1179513"/>
            <a:ext cx="8305800" cy="5334000"/>
          </a:xfrm>
        </p:spPr>
        <p:txBody>
          <a:bodyPr/>
          <a:lstStyle/>
          <a:p>
            <a:pPr eaLnBrk="1" hangingPunct="1">
              <a:buFontTx/>
              <a:buNone/>
            </a:pPr>
            <a:r>
              <a:rPr lang="en-US" altLang="en-US" sz="3000" dirty="0"/>
              <a:t>• access from school/home </a:t>
            </a:r>
          </a:p>
          <a:p>
            <a:pPr eaLnBrk="1" hangingPunct="1">
              <a:buFontTx/>
              <a:buNone/>
            </a:pPr>
            <a:r>
              <a:rPr lang="en-US" altLang="en-US" sz="3000" dirty="0"/>
              <a:t>• nothing to install on computer, tablet or phone</a:t>
            </a:r>
            <a:br>
              <a:rPr lang="en-US" altLang="en-US" sz="3000" dirty="0"/>
            </a:br>
            <a:r>
              <a:rPr lang="en-US" altLang="en-US" sz="3000" dirty="0"/>
              <a:t>(instant update)</a:t>
            </a:r>
          </a:p>
          <a:p>
            <a:pPr eaLnBrk="1" hangingPunct="1">
              <a:buFontTx/>
              <a:buNone/>
            </a:pPr>
            <a:r>
              <a:rPr lang="en-US" altLang="en-US" sz="3000" dirty="0"/>
              <a:t>• unlimited number of simultaneous users and risk assessments </a:t>
            </a:r>
          </a:p>
          <a:p>
            <a:pPr eaLnBrk="1" hangingPunct="1">
              <a:buFontTx/>
              <a:buNone/>
            </a:pPr>
            <a:r>
              <a:rPr lang="en-US" altLang="en-US" sz="3000" dirty="0"/>
              <a:t>• minimal data entry</a:t>
            </a:r>
          </a:p>
          <a:p>
            <a:pPr eaLnBrk="1" hangingPunct="1">
              <a:buFontTx/>
              <a:buNone/>
            </a:pPr>
            <a:r>
              <a:rPr lang="en-US" altLang="en-US" sz="3000" dirty="0"/>
              <a:t>• continuing input from Food Tech staff</a:t>
            </a:r>
          </a:p>
          <a:p>
            <a:pPr eaLnBrk="1" hangingPunct="1">
              <a:buFontTx/>
              <a:buNone/>
            </a:pPr>
            <a:r>
              <a:rPr lang="en-US" altLang="en-US" sz="3000" dirty="0"/>
              <a:t>• multiple backups of data &amp; backup server</a:t>
            </a:r>
          </a:p>
          <a:p>
            <a:pPr eaLnBrk="1" hangingPunct="1">
              <a:buFontTx/>
              <a:buNone/>
            </a:pPr>
            <a:r>
              <a:rPr lang="en-US" altLang="en-US" sz="3000" dirty="0"/>
              <a:t>• support and advice</a:t>
            </a:r>
          </a:p>
          <a:p>
            <a:pPr eaLnBrk="1" hangingPunct="1">
              <a:buNone/>
            </a:pPr>
            <a:r>
              <a:rPr lang="en-US" altLang="en-US" sz="2800" dirty="0"/>
              <a:t>• inexpensive ($350+GST per campus per year)</a:t>
            </a:r>
            <a:endParaRPr lang="en-US" altLang="en-US" sz="2400" dirty="0"/>
          </a:p>
          <a:p>
            <a:pPr eaLnBrk="1" hangingPunct="1">
              <a:buFontTx/>
              <a:buNone/>
            </a:pPr>
            <a:endParaRPr lang="en-US" altLang="en-US" sz="2600" dirty="0"/>
          </a:p>
        </p:txBody>
      </p:sp>
    </p:spTree>
    <p:extLst>
      <p:ext uri="{BB962C8B-B14F-4D97-AF65-F5344CB8AC3E}">
        <p14:creationId xmlns:p14="http://schemas.microsoft.com/office/powerpoint/2010/main" val="349778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CB65AEE0-36EF-A848-91CE-8C5E47137A94}"/>
              </a:ext>
            </a:extLst>
          </p:cNvPr>
          <p:cNvSpPr>
            <a:spLocks noGrp="1" noChangeArrowheads="1"/>
          </p:cNvSpPr>
          <p:nvPr>
            <p:ph type="title"/>
          </p:nvPr>
        </p:nvSpPr>
        <p:spPr>
          <a:xfrm>
            <a:off x="251520" y="980728"/>
            <a:ext cx="8892480" cy="5760640"/>
          </a:xfrm>
        </p:spPr>
        <p:txBody>
          <a:bodyPr anchor="t"/>
          <a:lstStyle/>
          <a:p>
            <a:pPr algn="l" eaLnBrk="1" hangingPunct="1"/>
            <a:r>
              <a:rPr lang="en-US" altLang="en-US" sz="4000" dirty="0">
                <a:solidFill>
                  <a:srgbClr val="0070C0"/>
                </a:solidFill>
              </a:rPr>
              <a:t>• burns</a:t>
            </a:r>
            <a:br>
              <a:rPr lang="en-US" altLang="en-US" sz="1200" dirty="0"/>
            </a:br>
            <a:r>
              <a:rPr lang="en-US" altLang="en-US" sz="4000" dirty="0">
                <a:solidFill>
                  <a:srgbClr val="0070C0"/>
                </a:solidFill>
              </a:rPr>
              <a:t>• cuts</a:t>
            </a:r>
            <a:br>
              <a:rPr lang="en-US" altLang="en-US" sz="1200" dirty="0"/>
            </a:br>
            <a:r>
              <a:rPr lang="en-US" altLang="en-US" sz="4000" dirty="0">
                <a:solidFill>
                  <a:srgbClr val="0070C0"/>
                </a:solidFill>
              </a:rPr>
              <a:t>• allergies</a:t>
            </a:r>
            <a:br>
              <a:rPr lang="en-US" altLang="en-US" sz="4000" dirty="0"/>
            </a:br>
            <a:r>
              <a:rPr lang="en-US" altLang="en-US" sz="4000" dirty="0">
                <a:solidFill>
                  <a:srgbClr val="0070C0"/>
                </a:solidFill>
              </a:rPr>
              <a:t>• slips, trips, falls</a:t>
            </a:r>
            <a:br>
              <a:rPr lang="en-US" altLang="en-US" sz="1200" dirty="0"/>
            </a:br>
            <a:r>
              <a:rPr lang="en-US" altLang="en-US" sz="4000" dirty="0">
                <a:solidFill>
                  <a:srgbClr val="0070C0"/>
                </a:solidFill>
              </a:rPr>
              <a:t>• fires</a:t>
            </a:r>
            <a:br>
              <a:rPr lang="en-US" altLang="en-US" sz="1200" dirty="0"/>
            </a:br>
            <a:r>
              <a:rPr lang="en-US" altLang="en-US" sz="4000" dirty="0">
                <a:solidFill>
                  <a:srgbClr val="0070C0"/>
                </a:solidFill>
              </a:rPr>
              <a:t>• fumes, </a:t>
            </a:r>
            <a:r>
              <a:rPr lang="en-US" altLang="en-US" sz="4000" dirty="0" err="1">
                <a:solidFill>
                  <a:srgbClr val="0070C0"/>
                </a:solidFill>
              </a:rPr>
              <a:t>vapours</a:t>
            </a:r>
            <a:br>
              <a:rPr lang="en-US" altLang="en-US" sz="4000" dirty="0"/>
            </a:br>
            <a:r>
              <a:rPr lang="en-US" altLang="en-US" sz="3600" dirty="0">
                <a:solidFill>
                  <a:srgbClr val="0070C0"/>
                </a:solidFill>
              </a:rPr>
              <a:t>• </a:t>
            </a:r>
            <a:r>
              <a:rPr lang="en-US" altLang="en-US" sz="4000" dirty="0">
                <a:solidFill>
                  <a:srgbClr val="0070C0"/>
                </a:solidFill>
              </a:rPr>
              <a:t>eye injuries </a:t>
            </a:r>
            <a:br>
              <a:rPr lang="en-US" altLang="en-US" sz="4000" dirty="0">
                <a:solidFill>
                  <a:srgbClr val="0070C0"/>
                </a:solidFill>
              </a:rPr>
            </a:br>
            <a:r>
              <a:rPr lang="en-US" altLang="en-US" sz="4000" dirty="0">
                <a:solidFill>
                  <a:srgbClr val="0070C0"/>
                </a:solidFill>
              </a:rPr>
              <a:t>• cleaning chemicals</a:t>
            </a:r>
            <a:br>
              <a:rPr lang="en-US" altLang="en-US" sz="4000" dirty="0">
                <a:solidFill>
                  <a:srgbClr val="0070C0"/>
                </a:solidFill>
              </a:rPr>
            </a:br>
            <a:r>
              <a:rPr lang="en-US" altLang="en-US" sz="4000" dirty="0">
                <a:solidFill>
                  <a:srgbClr val="0070C0"/>
                </a:solidFill>
              </a:rPr>
              <a:t>• electric shock, food poisoning, . . .</a:t>
            </a:r>
            <a:br>
              <a:rPr lang="en-US" altLang="en-US" sz="4000" dirty="0"/>
            </a:br>
            <a:br>
              <a:rPr lang="en-US" altLang="en-US" sz="4000" dirty="0"/>
            </a:br>
            <a:endParaRPr lang="en-US" altLang="en-US" sz="4000" dirty="0"/>
          </a:p>
        </p:txBody>
      </p:sp>
      <p:sp>
        <p:nvSpPr>
          <p:cNvPr id="3" name="Rectangle 2">
            <a:extLst>
              <a:ext uri="{FF2B5EF4-FFF2-40B4-BE49-F238E27FC236}">
                <a16:creationId xmlns:a16="http://schemas.microsoft.com/office/drawing/2014/main" id="{B9B84365-7547-2C48-9226-1E82915150B6}"/>
              </a:ext>
            </a:extLst>
          </p:cNvPr>
          <p:cNvSpPr txBox="1">
            <a:spLocks noChangeArrowheads="1"/>
          </p:cNvSpPr>
          <p:nvPr/>
        </p:nvSpPr>
        <p:spPr bwMode="auto">
          <a:xfrm>
            <a:off x="1378376" y="188640"/>
            <a:ext cx="6387247"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cs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cs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cs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cs typeface="ＭＳ Ｐゴシック" charset="0"/>
              </a:defRPr>
            </a:lvl9pPr>
          </a:lstStyle>
          <a:p>
            <a:pPr eaLnBrk="1" hangingPunct="1"/>
            <a:r>
              <a:rPr lang="en-US" altLang="en-US" kern="0" dirty="0"/>
              <a:t>Kitchen hazards</a:t>
            </a:r>
            <a:endParaRPr lang="en-US" altLang="en-US" sz="3600" kern="0" dirty="0"/>
          </a:p>
        </p:txBody>
      </p:sp>
    </p:spTree>
    <p:extLst>
      <p:ext uri="{BB962C8B-B14F-4D97-AF65-F5344CB8AC3E}">
        <p14:creationId xmlns:p14="http://schemas.microsoft.com/office/powerpoint/2010/main" val="40117368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467544" y="2492896"/>
            <a:ext cx="8352928" cy="1143000"/>
          </a:xfrm>
        </p:spPr>
        <p:txBody>
          <a:bodyPr/>
          <a:lstStyle/>
          <a:p>
            <a:pPr eaLnBrk="1" hangingPunct="1"/>
            <a:r>
              <a:rPr lang="en-US" sz="7000" dirty="0">
                <a:latin typeface="Arial" charset="0"/>
                <a:ea typeface="ＭＳ Ｐゴシック" charset="0"/>
                <a:cs typeface="ＭＳ Ｐゴシック" charset="0"/>
              </a:rPr>
              <a:t>DEMO</a:t>
            </a:r>
          </a:p>
        </p:txBody>
      </p:sp>
    </p:spTree>
    <p:extLst>
      <p:ext uri="{BB962C8B-B14F-4D97-AF65-F5344CB8AC3E}">
        <p14:creationId xmlns:p14="http://schemas.microsoft.com/office/powerpoint/2010/main" val="16831833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a:extLst>
              <a:ext uri="{FF2B5EF4-FFF2-40B4-BE49-F238E27FC236}">
                <a16:creationId xmlns:a16="http://schemas.microsoft.com/office/drawing/2014/main" id="{60D7B333-1BFE-E046-8AF6-D130DA3C28D7}"/>
              </a:ext>
            </a:extLst>
          </p:cNvPr>
          <p:cNvSpPr>
            <a:spLocks noGrp="1" noChangeArrowheads="1"/>
          </p:cNvSpPr>
          <p:nvPr>
            <p:ph type="title"/>
          </p:nvPr>
        </p:nvSpPr>
        <p:spPr>
          <a:xfrm>
            <a:off x="685800" y="188913"/>
            <a:ext cx="7772400" cy="1143000"/>
          </a:xfrm>
        </p:spPr>
        <p:txBody>
          <a:bodyPr/>
          <a:lstStyle/>
          <a:p>
            <a:pPr eaLnBrk="1" hangingPunct="1"/>
            <a:r>
              <a:rPr lang="en-US" altLang="en-US" dirty="0"/>
              <a:t>Conclusion</a:t>
            </a:r>
          </a:p>
        </p:txBody>
      </p:sp>
      <p:sp>
        <p:nvSpPr>
          <p:cNvPr id="36866" name="Rectangle 3">
            <a:extLst>
              <a:ext uri="{FF2B5EF4-FFF2-40B4-BE49-F238E27FC236}">
                <a16:creationId xmlns:a16="http://schemas.microsoft.com/office/drawing/2014/main" id="{CE7FACD9-8087-6B4D-87B4-9E3702796D84}"/>
              </a:ext>
            </a:extLst>
          </p:cNvPr>
          <p:cNvSpPr>
            <a:spLocks noGrp="1" noChangeArrowheads="1"/>
          </p:cNvSpPr>
          <p:nvPr>
            <p:ph type="body" idx="1"/>
          </p:nvPr>
        </p:nvSpPr>
        <p:spPr>
          <a:xfrm>
            <a:off x="609600" y="1179513"/>
            <a:ext cx="8305800" cy="5334000"/>
          </a:xfrm>
        </p:spPr>
        <p:txBody>
          <a:bodyPr/>
          <a:lstStyle/>
          <a:p>
            <a:pPr eaLnBrk="1" hangingPunct="1">
              <a:buFontTx/>
              <a:buNone/>
            </a:pPr>
            <a:r>
              <a:rPr lang="en-US" altLang="en-US" sz="3000" dirty="0"/>
              <a:t>• </a:t>
            </a:r>
            <a:r>
              <a:rPr lang="en-US" altLang="en-US" sz="3000" dirty="0">
                <a:solidFill>
                  <a:srgbClr val="FF0000"/>
                </a:solidFill>
              </a:rPr>
              <a:t>BY LAW</a:t>
            </a:r>
            <a:r>
              <a:rPr lang="en-US" altLang="en-US" sz="3000" dirty="0"/>
              <a:t>, risk assessments must be carried out for all school activities</a:t>
            </a:r>
          </a:p>
          <a:p>
            <a:pPr eaLnBrk="1" hangingPunct="1">
              <a:buFontTx/>
              <a:buNone/>
            </a:pPr>
            <a:r>
              <a:rPr lang="en-US" altLang="en-US" sz="3000" dirty="0"/>
              <a:t>• </a:t>
            </a:r>
            <a:r>
              <a:rPr lang="en-US" altLang="en-US" sz="3000" dirty="0" err="1"/>
              <a:t>RiskAssess</a:t>
            </a:r>
            <a:r>
              <a:rPr lang="en-US" altLang="en-US" sz="3000" dirty="0"/>
              <a:t> offers the fastest/easiest way</a:t>
            </a:r>
            <a:br>
              <a:rPr lang="en-US" altLang="en-US" sz="3000" dirty="0"/>
            </a:br>
            <a:r>
              <a:rPr lang="en-US" altLang="en-US" sz="3000" dirty="0"/>
              <a:t>          _____________________</a:t>
            </a:r>
          </a:p>
          <a:p>
            <a:pPr eaLnBrk="1" hangingPunct="1">
              <a:buFontTx/>
              <a:buNone/>
            </a:pPr>
            <a:r>
              <a:rPr lang="en-US" altLang="en-US" sz="3000" dirty="0"/>
              <a:t>• </a:t>
            </a:r>
            <a:r>
              <a:rPr lang="en-US" altLang="en-US" sz="3000" dirty="0">
                <a:solidFill>
                  <a:srgbClr val="00B050"/>
                </a:solidFill>
              </a:rPr>
              <a:t>BONUS</a:t>
            </a:r>
            <a:r>
              <a:rPr lang="en-US" altLang="en-US" sz="3000" dirty="0"/>
              <a:t>: </a:t>
            </a:r>
            <a:r>
              <a:rPr lang="en-US" altLang="en-US" sz="3000" dirty="0" err="1"/>
              <a:t>RiskAssess</a:t>
            </a:r>
            <a:r>
              <a:rPr lang="en-US" altLang="en-US" sz="3000" dirty="0"/>
              <a:t> also provides</a:t>
            </a:r>
          </a:p>
          <a:p>
            <a:pPr eaLnBrk="1" hangingPunct="1">
              <a:buFontTx/>
              <a:buNone/>
            </a:pPr>
            <a:r>
              <a:rPr lang="en-US" altLang="en-US" sz="3000" dirty="0"/>
              <a:t>• weekly shopping lists</a:t>
            </a:r>
          </a:p>
          <a:p>
            <a:pPr eaLnBrk="1" hangingPunct="1">
              <a:lnSpc>
                <a:spcPct val="90000"/>
              </a:lnSpc>
              <a:buFontTx/>
              <a:buNone/>
            </a:pPr>
            <a:r>
              <a:rPr lang="en-US" altLang="en-US" sz="3000" dirty="0"/>
              <a:t>• recipe storage and sharing</a:t>
            </a:r>
          </a:p>
          <a:p>
            <a:pPr eaLnBrk="1" hangingPunct="1">
              <a:lnSpc>
                <a:spcPct val="90000"/>
              </a:lnSpc>
              <a:buFontTx/>
              <a:buNone/>
            </a:pPr>
            <a:r>
              <a:rPr lang="en-US" altLang="en-US" sz="3000" dirty="0"/>
              <a:t>• scheduling</a:t>
            </a:r>
          </a:p>
          <a:p>
            <a:pPr eaLnBrk="1" hangingPunct="1">
              <a:lnSpc>
                <a:spcPct val="90000"/>
              </a:lnSpc>
              <a:buFontTx/>
              <a:buNone/>
            </a:pPr>
            <a:r>
              <a:rPr lang="en-US" altLang="en-US" sz="3000" dirty="0"/>
              <a:t>• </a:t>
            </a:r>
            <a:r>
              <a:rPr lang="en-US" altLang="en-US" sz="3000" dirty="0" err="1"/>
              <a:t>prac</a:t>
            </a:r>
            <a:r>
              <a:rPr lang="en-US" altLang="en-US" sz="3000" dirty="0"/>
              <a:t> ordering</a:t>
            </a:r>
          </a:p>
          <a:p>
            <a:pPr eaLnBrk="1" hangingPunct="1">
              <a:lnSpc>
                <a:spcPct val="90000"/>
              </a:lnSpc>
              <a:buFontTx/>
              <a:buNone/>
            </a:pPr>
            <a:r>
              <a:rPr lang="en-US" altLang="en-US" sz="3000" dirty="0"/>
              <a:t>• labelling </a:t>
            </a:r>
          </a:p>
        </p:txBody>
      </p:sp>
      <p:sp>
        <p:nvSpPr>
          <p:cNvPr id="2" name="Right Bracket 1">
            <a:extLst>
              <a:ext uri="{FF2B5EF4-FFF2-40B4-BE49-F238E27FC236}">
                <a16:creationId xmlns:a16="http://schemas.microsoft.com/office/drawing/2014/main" id="{39F0C150-624D-E12E-56F3-DBD605982D79}"/>
              </a:ext>
            </a:extLst>
          </p:cNvPr>
          <p:cNvSpPr/>
          <p:nvPr/>
        </p:nvSpPr>
        <p:spPr bwMode="auto">
          <a:xfrm>
            <a:off x="5724128" y="3861048"/>
            <a:ext cx="144016" cy="1296144"/>
          </a:xfrm>
          <a:prstGeom prst="rightBracket">
            <a:avLst/>
          </a:prstGeom>
          <a:no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9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3" name="TextBox 2">
            <a:extLst>
              <a:ext uri="{FF2B5EF4-FFF2-40B4-BE49-F238E27FC236}">
                <a16:creationId xmlns:a16="http://schemas.microsoft.com/office/drawing/2014/main" id="{F2A291E1-03B9-4920-E1EA-B6CCEC25798E}"/>
              </a:ext>
            </a:extLst>
          </p:cNvPr>
          <p:cNvSpPr txBox="1"/>
          <p:nvPr/>
        </p:nvSpPr>
        <p:spPr>
          <a:xfrm>
            <a:off x="5879160" y="3908955"/>
            <a:ext cx="1717176" cy="1200329"/>
          </a:xfrm>
          <a:prstGeom prst="rect">
            <a:avLst/>
          </a:prstGeom>
          <a:noFill/>
        </p:spPr>
        <p:txBody>
          <a:bodyPr wrap="square" rtlCol="0">
            <a:spAutoFit/>
          </a:bodyPr>
          <a:lstStyle/>
          <a:p>
            <a:r>
              <a:rPr lang="en-US" dirty="0"/>
              <a:t>Simpler</a:t>
            </a:r>
          </a:p>
          <a:p>
            <a:r>
              <a:rPr lang="en-US" dirty="0"/>
              <a:t>than other</a:t>
            </a:r>
          </a:p>
          <a:p>
            <a:r>
              <a:rPr lang="en-US" dirty="0"/>
              <a:t>systems</a:t>
            </a:r>
          </a:p>
        </p:txBody>
      </p:sp>
    </p:spTree>
    <p:extLst>
      <p:ext uri="{BB962C8B-B14F-4D97-AF65-F5344CB8AC3E}">
        <p14:creationId xmlns:p14="http://schemas.microsoft.com/office/powerpoint/2010/main" val="715352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CB65AEE0-36EF-A848-91CE-8C5E47137A94}"/>
              </a:ext>
            </a:extLst>
          </p:cNvPr>
          <p:cNvSpPr>
            <a:spLocks noGrp="1" noChangeArrowheads="1"/>
          </p:cNvSpPr>
          <p:nvPr>
            <p:ph type="title"/>
          </p:nvPr>
        </p:nvSpPr>
        <p:spPr>
          <a:xfrm>
            <a:off x="233772" y="980728"/>
            <a:ext cx="8676456" cy="5760640"/>
          </a:xfrm>
        </p:spPr>
        <p:txBody>
          <a:bodyPr anchor="t"/>
          <a:lstStyle/>
          <a:p>
            <a:pPr algn="l" eaLnBrk="1" hangingPunct="1"/>
            <a:r>
              <a:rPr lang="en-US" altLang="en-US" sz="4000" dirty="0">
                <a:solidFill>
                  <a:srgbClr val="0070C0"/>
                </a:solidFill>
              </a:rPr>
              <a:t>• touching hot objects</a:t>
            </a:r>
            <a:br>
              <a:rPr lang="en-US" altLang="en-US" sz="4000" dirty="0"/>
            </a:br>
            <a:r>
              <a:rPr lang="en-US" altLang="en-US" sz="3600" dirty="0"/>
              <a:t>  pot, pan, hot plate, oven</a:t>
            </a:r>
            <a:br>
              <a:rPr lang="en-US" altLang="en-US" sz="3600" dirty="0"/>
            </a:br>
            <a:r>
              <a:rPr lang="en-US" altLang="en-US" sz="3600" dirty="0"/>
              <a:t>  Beware: heat retention</a:t>
            </a:r>
            <a:br>
              <a:rPr lang="en-US" altLang="en-US" sz="1200" dirty="0"/>
            </a:br>
            <a:br>
              <a:rPr lang="en-US" altLang="en-US" sz="1200" dirty="0"/>
            </a:br>
            <a:r>
              <a:rPr lang="en-US" altLang="en-US" sz="4000" dirty="0">
                <a:solidFill>
                  <a:srgbClr val="0070C0"/>
                </a:solidFill>
              </a:rPr>
              <a:t>• spatter, splashes</a:t>
            </a:r>
            <a:br>
              <a:rPr lang="en-US" altLang="en-US" sz="4000" dirty="0"/>
            </a:br>
            <a:r>
              <a:rPr lang="en-US" altLang="en-US" sz="4000" dirty="0"/>
              <a:t>   </a:t>
            </a:r>
            <a:r>
              <a:rPr lang="en-US" altLang="en-US" sz="3600" dirty="0"/>
              <a:t>pouring boiling liquids, frypan spatter</a:t>
            </a:r>
            <a:br>
              <a:rPr lang="en-US" altLang="en-US" sz="1200" dirty="0"/>
            </a:br>
            <a:r>
              <a:rPr lang="en-US" altLang="en-US" sz="4000" dirty="0">
                <a:solidFill>
                  <a:srgbClr val="0070C0"/>
                </a:solidFill>
              </a:rPr>
              <a:t>• steam</a:t>
            </a:r>
            <a:br>
              <a:rPr lang="en-US" altLang="en-US" sz="3600" dirty="0"/>
            </a:br>
            <a:r>
              <a:rPr lang="en-US" altLang="en-US" sz="3600" dirty="0"/>
              <a:t>   kettle, lifted pot lid, steamer, microwave</a:t>
            </a:r>
            <a:br>
              <a:rPr lang="en-US" altLang="en-US" sz="4000" dirty="0"/>
            </a:br>
            <a:br>
              <a:rPr lang="en-US" altLang="en-US" sz="1200" dirty="0"/>
            </a:br>
            <a:r>
              <a:rPr lang="en-US" altLang="en-US" sz="4000" dirty="0">
                <a:solidFill>
                  <a:srgbClr val="0070C0"/>
                </a:solidFill>
              </a:rPr>
              <a:t>• flames</a:t>
            </a:r>
            <a:br>
              <a:rPr lang="en-US" altLang="en-US" sz="4000" dirty="0"/>
            </a:br>
            <a:r>
              <a:rPr lang="en-US" altLang="en-US" sz="4000" dirty="0"/>
              <a:t>  gas burner, blowtorch, loose </a:t>
            </a:r>
            <a:r>
              <a:rPr lang="en-US" altLang="en-US" sz="3600" dirty="0"/>
              <a:t>clothing</a:t>
            </a:r>
            <a:br>
              <a:rPr lang="en-US" altLang="en-US" sz="4000" dirty="0"/>
            </a:br>
            <a:br>
              <a:rPr lang="en-US" altLang="en-US" sz="4000" dirty="0"/>
            </a:br>
            <a:endParaRPr lang="en-US" altLang="en-US" sz="4000" dirty="0"/>
          </a:p>
        </p:txBody>
      </p:sp>
      <p:sp>
        <p:nvSpPr>
          <p:cNvPr id="3" name="Rectangle 2">
            <a:extLst>
              <a:ext uri="{FF2B5EF4-FFF2-40B4-BE49-F238E27FC236}">
                <a16:creationId xmlns:a16="http://schemas.microsoft.com/office/drawing/2014/main" id="{B9B84365-7547-2C48-9226-1E82915150B6}"/>
              </a:ext>
            </a:extLst>
          </p:cNvPr>
          <p:cNvSpPr txBox="1">
            <a:spLocks noChangeArrowheads="1"/>
          </p:cNvSpPr>
          <p:nvPr/>
        </p:nvSpPr>
        <p:spPr bwMode="auto">
          <a:xfrm>
            <a:off x="1115616" y="188640"/>
            <a:ext cx="7442095"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cs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cs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cs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cs typeface="ＭＳ Ｐゴシック" charset="0"/>
              </a:defRPr>
            </a:lvl9pPr>
          </a:lstStyle>
          <a:p>
            <a:pPr eaLnBrk="1" hangingPunct="1"/>
            <a:r>
              <a:rPr lang="en-US" altLang="en-US" kern="0" dirty="0"/>
              <a:t>Burns</a:t>
            </a:r>
            <a:endParaRPr lang="en-US" altLang="en-US" sz="3600" kern="0" dirty="0"/>
          </a:p>
        </p:txBody>
      </p:sp>
    </p:spTree>
    <p:extLst>
      <p:ext uri="{BB962C8B-B14F-4D97-AF65-F5344CB8AC3E}">
        <p14:creationId xmlns:p14="http://schemas.microsoft.com/office/powerpoint/2010/main" val="2489088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CB65AEE0-36EF-A848-91CE-8C5E47137A94}"/>
              </a:ext>
            </a:extLst>
          </p:cNvPr>
          <p:cNvSpPr>
            <a:spLocks noGrp="1" noChangeArrowheads="1"/>
          </p:cNvSpPr>
          <p:nvPr>
            <p:ph type="title"/>
          </p:nvPr>
        </p:nvSpPr>
        <p:spPr>
          <a:xfrm>
            <a:off x="467544" y="675710"/>
            <a:ext cx="8496944" cy="6165304"/>
          </a:xfrm>
        </p:spPr>
        <p:txBody>
          <a:bodyPr anchor="t"/>
          <a:lstStyle/>
          <a:p>
            <a:pPr algn="l" eaLnBrk="1" hangingPunct="1"/>
            <a:r>
              <a:rPr lang="en-US" altLang="en-US" sz="4000" dirty="0">
                <a:solidFill>
                  <a:srgbClr val="0070C0"/>
                </a:solidFill>
              </a:rPr>
              <a:t>• knives</a:t>
            </a:r>
            <a:br>
              <a:rPr lang="en-US" altLang="en-US" sz="4000" dirty="0"/>
            </a:br>
            <a:r>
              <a:rPr lang="en-US" altLang="en-US" sz="3600" dirty="0"/>
              <a:t>   chef knife, paring knife, all knives!</a:t>
            </a:r>
            <a:br>
              <a:rPr lang="en-US" altLang="en-US" sz="3600" dirty="0"/>
            </a:br>
            <a:r>
              <a:rPr lang="en-US" altLang="en-US" sz="4000" dirty="0">
                <a:solidFill>
                  <a:srgbClr val="0070C0"/>
                </a:solidFill>
              </a:rPr>
              <a:t>• slicer, peeler</a:t>
            </a:r>
            <a:br>
              <a:rPr lang="en-US" altLang="en-US" sz="4000" dirty="0"/>
            </a:br>
            <a:r>
              <a:rPr lang="en-US" altLang="en-US" sz="4000" dirty="0"/>
              <a:t>   </a:t>
            </a:r>
            <a:r>
              <a:rPr lang="en-US" altLang="en-US" sz="3600" dirty="0"/>
              <a:t>slicing fingers, peeler blade cuts</a:t>
            </a:r>
            <a:br>
              <a:rPr lang="en-US" altLang="en-US" sz="1200" dirty="0"/>
            </a:br>
            <a:r>
              <a:rPr lang="en-US" altLang="en-US" sz="4000" dirty="0">
                <a:solidFill>
                  <a:srgbClr val="0070C0"/>
                </a:solidFill>
              </a:rPr>
              <a:t>• shredder, grater</a:t>
            </a:r>
            <a:br>
              <a:rPr lang="en-US" altLang="en-US" sz="3600" dirty="0"/>
            </a:br>
            <a:r>
              <a:rPr lang="en-US" altLang="en-US" sz="3600" dirty="0"/>
              <a:t>   grating fingers</a:t>
            </a:r>
            <a:br>
              <a:rPr lang="en-US" altLang="en-US" sz="3600" dirty="0"/>
            </a:br>
            <a:r>
              <a:rPr lang="en-US" altLang="en-US" sz="3600" dirty="0">
                <a:solidFill>
                  <a:srgbClr val="0070C0"/>
                </a:solidFill>
              </a:rPr>
              <a:t>• </a:t>
            </a:r>
            <a:r>
              <a:rPr lang="en-US" altLang="en-US" sz="4000" dirty="0">
                <a:solidFill>
                  <a:srgbClr val="0070C0"/>
                </a:solidFill>
              </a:rPr>
              <a:t>electric cutters</a:t>
            </a:r>
            <a:br>
              <a:rPr lang="en-US" altLang="en-US" sz="3600" dirty="0"/>
            </a:br>
            <a:r>
              <a:rPr lang="en-US" altLang="en-US" sz="3600" dirty="0"/>
              <a:t>   electric knives, openers</a:t>
            </a:r>
            <a:br>
              <a:rPr lang="en-US" altLang="en-US" sz="4000" dirty="0"/>
            </a:br>
            <a:r>
              <a:rPr lang="en-US" altLang="en-US" sz="4000" dirty="0">
                <a:solidFill>
                  <a:srgbClr val="0070C0"/>
                </a:solidFill>
              </a:rPr>
              <a:t>• tin cans, glass </a:t>
            </a:r>
            <a:br>
              <a:rPr lang="en-US" altLang="en-US" sz="4000" dirty="0"/>
            </a:br>
            <a:r>
              <a:rPr lang="en-US" altLang="en-US" sz="4000" dirty="0"/>
              <a:t>  </a:t>
            </a:r>
            <a:r>
              <a:rPr lang="en-US" altLang="en-US" sz="3600" dirty="0"/>
              <a:t>sharp edges, broken glass</a:t>
            </a:r>
            <a:br>
              <a:rPr lang="en-US" altLang="en-US" sz="4000" dirty="0"/>
            </a:br>
            <a:br>
              <a:rPr lang="en-US" altLang="en-US" sz="4000" dirty="0"/>
            </a:br>
            <a:endParaRPr lang="en-US" altLang="en-US" sz="4000" dirty="0"/>
          </a:p>
        </p:txBody>
      </p:sp>
      <p:sp>
        <p:nvSpPr>
          <p:cNvPr id="3" name="Rectangle 2">
            <a:extLst>
              <a:ext uri="{FF2B5EF4-FFF2-40B4-BE49-F238E27FC236}">
                <a16:creationId xmlns:a16="http://schemas.microsoft.com/office/drawing/2014/main" id="{B9B84365-7547-2C48-9226-1E82915150B6}"/>
              </a:ext>
            </a:extLst>
          </p:cNvPr>
          <p:cNvSpPr txBox="1">
            <a:spLocks noChangeArrowheads="1"/>
          </p:cNvSpPr>
          <p:nvPr/>
        </p:nvSpPr>
        <p:spPr bwMode="auto">
          <a:xfrm>
            <a:off x="1115616" y="0"/>
            <a:ext cx="7442095"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cs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cs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cs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cs typeface="ＭＳ Ｐゴシック" charset="0"/>
              </a:defRPr>
            </a:lvl9pPr>
          </a:lstStyle>
          <a:p>
            <a:pPr eaLnBrk="1" hangingPunct="1"/>
            <a:r>
              <a:rPr lang="en-US" altLang="en-US" kern="0" dirty="0"/>
              <a:t>Cuts</a:t>
            </a:r>
            <a:endParaRPr lang="en-US" altLang="en-US" sz="3600" kern="0" dirty="0"/>
          </a:p>
        </p:txBody>
      </p:sp>
    </p:spTree>
    <p:extLst>
      <p:ext uri="{BB962C8B-B14F-4D97-AF65-F5344CB8AC3E}">
        <p14:creationId xmlns:p14="http://schemas.microsoft.com/office/powerpoint/2010/main" val="3537002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CB65AEE0-36EF-A848-91CE-8C5E47137A94}"/>
              </a:ext>
            </a:extLst>
          </p:cNvPr>
          <p:cNvSpPr>
            <a:spLocks noGrp="1" noChangeArrowheads="1"/>
          </p:cNvSpPr>
          <p:nvPr>
            <p:ph type="title"/>
          </p:nvPr>
        </p:nvSpPr>
        <p:spPr>
          <a:xfrm>
            <a:off x="467544" y="675710"/>
            <a:ext cx="8496944" cy="6165304"/>
          </a:xfrm>
        </p:spPr>
        <p:txBody>
          <a:bodyPr anchor="t"/>
          <a:lstStyle/>
          <a:p>
            <a:pPr algn="l" eaLnBrk="1" hangingPunct="1"/>
            <a:r>
              <a:rPr lang="en-US" altLang="en-US" sz="4000" dirty="0">
                <a:solidFill>
                  <a:srgbClr val="0070C0"/>
                </a:solidFill>
              </a:rPr>
              <a:t>• </a:t>
            </a:r>
            <a:r>
              <a:rPr lang="en-US" altLang="en-US" sz="4000" b="1" dirty="0">
                <a:solidFill>
                  <a:srgbClr val="0070C0"/>
                </a:solidFill>
              </a:rPr>
              <a:t>peanuts and peanut products</a:t>
            </a:r>
            <a:br>
              <a:rPr lang="en-US" altLang="en-US" sz="4000" dirty="0"/>
            </a:br>
            <a:r>
              <a:rPr lang="en-US" altLang="en-US" sz="3600" dirty="0"/>
              <a:t>   peanuts, peanut oil, peanut impurities</a:t>
            </a:r>
            <a:br>
              <a:rPr lang="en-US" altLang="en-US" sz="3600" dirty="0"/>
            </a:br>
            <a:r>
              <a:rPr lang="en-US" altLang="en-US" sz="4000" dirty="0">
                <a:solidFill>
                  <a:srgbClr val="0070C0"/>
                </a:solidFill>
              </a:rPr>
              <a:t>• tree nuts</a:t>
            </a:r>
            <a:br>
              <a:rPr lang="en-US" altLang="en-US" sz="4000" dirty="0"/>
            </a:br>
            <a:r>
              <a:rPr lang="en-US" altLang="en-US" sz="4000" dirty="0"/>
              <a:t>   </a:t>
            </a:r>
            <a:r>
              <a:rPr lang="en-US" altLang="en-US" sz="3600" dirty="0"/>
              <a:t>almonds, cashews, walnuts, . . .</a:t>
            </a:r>
            <a:br>
              <a:rPr lang="en-US" altLang="en-US" sz="1200" dirty="0"/>
            </a:br>
            <a:r>
              <a:rPr lang="en-US" altLang="en-US" sz="4000" dirty="0">
                <a:solidFill>
                  <a:srgbClr val="0070C0"/>
                </a:solidFill>
              </a:rPr>
              <a:t>• shellfish, crustaceans</a:t>
            </a:r>
            <a:br>
              <a:rPr lang="en-US" altLang="en-US" sz="3600" dirty="0"/>
            </a:br>
            <a:r>
              <a:rPr lang="en-US" altLang="en-US" sz="3600" dirty="0"/>
              <a:t>   different “seafood allergies”</a:t>
            </a:r>
            <a:br>
              <a:rPr lang="en-US" altLang="en-US" sz="3600" dirty="0"/>
            </a:br>
            <a:r>
              <a:rPr lang="en-US" altLang="en-US" sz="3600" dirty="0">
                <a:solidFill>
                  <a:srgbClr val="0070C0"/>
                </a:solidFill>
              </a:rPr>
              <a:t>• </a:t>
            </a:r>
            <a:r>
              <a:rPr lang="en-US" altLang="en-US" sz="4000" dirty="0">
                <a:solidFill>
                  <a:srgbClr val="0070C0"/>
                </a:solidFill>
              </a:rPr>
              <a:t>sesame</a:t>
            </a:r>
            <a:br>
              <a:rPr lang="en-US" altLang="en-US" sz="3600" dirty="0"/>
            </a:br>
            <a:r>
              <a:rPr lang="en-US" altLang="en-US" sz="3600" dirty="0"/>
              <a:t>   seeds, oil, Asian products</a:t>
            </a:r>
            <a:br>
              <a:rPr lang="en-US" altLang="en-US" sz="4000" dirty="0"/>
            </a:br>
            <a:r>
              <a:rPr lang="en-US" altLang="en-US" sz="4000" dirty="0">
                <a:solidFill>
                  <a:srgbClr val="0070C0"/>
                </a:solidFill>
              </a:rPr>
              <a:t>• eggs, milk, wheat, soy, fish</a:t>
            </a:r>
            <a:br>
              <a:rPr lang="en-US" altLang="en-US" sz="4000" dirty="0"/>
            </a:br>
            <a:r>
              <a:rPr lang="en-US" altLang="en-US" sz="4000" dirty="0"/>
              <a:t>  </a:t>
            </a:r>
            <a:r>
              <a:rPr lang="en-US" altLang="en-US" sz="3600" dirty="0"/>
              <a:t>usually less extreme allergic reactions</a:t>
            </a:r>
            <a:br>
              <a:rPr lang="en-US" altLang="en-US" sz="4000" dirty="0"/>
            </a:br>
            <a:br>
              <a:rPr lang="en-US" altLang="en-US" sz="4000" dirty="0"/>
            </a:br>
            <a:endParaRPr lang="en-US" altLang="en-US" sz="4000" dirty="0"/>
          </a:p>
        </p:txBody>
      </p:sp>
      <p:sp>
        <p:nvSpPr>
          <p:cNvPr id="3" name="Rectangle 2">
            <a:extLst>
              <a:ext uri="{FF2B5EF4-FFF2-40B4-BE49-F238E27FC236}">
                <a16:creationId xmlns:a16="http://schemas.microsoft.com/office/drawing/2014/main" id="{B9B84365-7547-2C48-9226-1E82915150B6}"/>
              </a:ext>
            </a:extLst>
          </p:cNvPr>
          <p:cNvSpPr txBox="1">
            <a:spLocks noChangeArrowheads="1"/>
          </p:cNvSpPr>
          <p:nvPr/>
        </p:nvSpPr>
        <p:spPr bwMode="auto">
          <a:xfrm>
            <a:off x="1115616" y="0"/>
            <a:ext cx="7442095"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cs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cs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cs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cs typeface="ＭＳ Ｐゴシック" charset="0"/>
              </a:defRPr>
            </a:lvl9pPr>
          </a:lstStyle>
          <a:p>
            <a:pPr eaLnBrk="1" hangingPunct="1"/>
            <a:r>
              <a:rPr lang="en-US" altLang="en-US" kern="0" dirty="0"/>
              <a:t>Allergies</a:t>
            </a:r>
            <a:endParaRPr lang="en-US" altLang="en-US" sz="3600" kern="0" dirty="0"/>
          </a:p>
        </p:txBody>
      </p:sp>
    </p:spTree>
    <p:extLst>
      <p:ext uri="{BB962C8B-B14F-4D97-AF65-F5344CB8AC3E}">
        <p14:creationId xmlns:p14="http://schemas.microsoft.com/office/powerpoint/2010/main" val="4127901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CB65AEE0-36EF-A848-91CE-8C5E47137A94}"/>
              </a:ext>
            </a:extLst>
          </p:cNvPr>
          <p:cNvSpPr>
            <a:spLocks noGrp="1" noChangeArrowheads="1"/>
          </p:cNvSpPr>
          <p:nvPr>
            <p:ph type="title"/>
          </p:nvPr>
        </p:nvSpPr>
        <p:spPr>
          <a:xfrm>
            <a:off x="467543" y="980728"/>
            <a:ext cx="8496944" cy="5273570"/>
          </a:xfrm>
        </p:spPr>
        <p:txBody>
          <a:bodyPr anchor="t"/>
          <a:lstStyle/>
          <a:p>
            <a:pPr algn="l" eaLnBrk="1" hangingPunct="1"/>
            <a:r>
              <a:rPr lang="en-US" altLang="en-US" sz="4000" dirty="0">
                <a:solidFill>
                  <a:srgbClr val="0070C0"/>
                </a:solidFill>
              </a:rPr>
              <a:t>• water</a:t>
            </a:r>
            <a:br>
              <a:rPr lang="en-US" altLang="en-US" sz="4000" dirty="0"/>
            </a:br>
            <a:r>
              <a:rPr lang="en-US" altLang="en-US" sz="3600" dirty="0"/>
              <a:t>   water spills on floor, water leaks</a:t>
            </a:r>
            <a:br>
              <a:rPr lang="en-US" altLang="en-US" sz="3600" dirty="0"/>
            </a:br>
            <a:r>
              <a:rPr lang="en-US" altLang="en-US" sz="4000" dirty="0">
                <a:solidFill>
                  <a:srgbClr val="0070C0"/>
                </a:solidFill>
              </a:rPr>
              <a:t>• oil spatter and spills</a:t>
            </a:r>
            <a:br>
              <a:rPr lang="en-US" altLang="en-US" sz="4000" dirty="0"/>
            </a:br>
            <a:r>
              <a:rPr lang="en-US" altLang="en-US" sz="3600" dirty="0"/>
              <a:t>   frypan accumulated spatter</a:t>
            </a:r>
            <a:br>
              <a:rPr lang="en-US" altLang="en-US" sz="3600" dirty="0"/>
            </a:br>
            <a:r>
              <a:rPr lang="en-US" altLang="en-US" sz="3600" dirty="0"/>
              <a:t>   Beware: needs careful cleanup</a:t>
            </a:r>
            <a:br>
              <a:rPr lang="en-US" altLang="en-US" sz="3600" dirty="0"/>
            </a:br>
            <a:r>
              <a:rPr lang="en-US" altLang="en-US" sz="3600" dirty="0">
                <a:solidFill>
                  <a:srgbClr val="0070C0"/>
                </a:solidFill>
              </a:rPr>
              <a:t>• </a:t>
            </a:r>
            <a:r>
              <a:rPr lang="en-US" altLang="en-US" sz="4000" dirty="0">
                <a:solidFill>
                  <a:srgbClr val="0070C0"/>
                </a:solidFill>
              </a:rPr>
              <a:t>trip hazards</a:t>
            </a:r>
            <a:br>
              <a:rPr lang="en-US" altLang="en-US" sz="3600" dirty="0"/>
            </a:br>
            <a:r>
              <a:rPr lang="en-US" altLang="en-US" sz="3600" dirty="0"/>
              <a:t>   bags, equipment, cords, </a:t>
            </a:r>
            <a:r>
              <a:rPr lang="en-US" altLang="en-US" sz="3600" dirty="0" err="1"/>
              <a:t>etc</a:t>
            </a:r>
            <a:br>
              <a:rPr lang="en-US" altLang="en-US" sz="4000" dirty="0"/>
            </a:br>
            <a:br>
              <a:rPr lang="en-US" altLang="en-US" sz="4000" dirty="0"/>
            </a:br>
            <a:br>
              <a:rPr lang="en-US" altLang="en-US" sz="4000" dirty="0"/>
            </a:br>
            <a:endParaRPr lang="en-US" altLang="en-US" sz="4000" dirty="0"/>
          </a:p>
        </p:txBody>
      </p:sp>
      <p:sp>
        <p:nvSpPr>
          <p:cNvPr id="3" name="Rectangle 2">
            <a:extLst>
              <a:ext uri="{FF2B5EF4-FFF2-40B4-BE49-F238E27FC236}">
                <a16:creationId xmlns:a16="http://schemas.microsoft.com/office/drawing/2014/main" id="{B9B84365-7547-2C48-9226-1E82915150B6}"/>
              </a:ext>
            </a:extLst>
          </p:cNvPr>
          <p:cNvSpPr txBox="1">
            <a:spLocks noChangeArrowheads="1"/>
          </p:cNvSpPr>
          <p:nvPr/>
        </p:nvSpPr>
        <p:spPr bwMode="auto">
          <a:xfrm>
            <a:off x="994968" y="0"/>
            <a:ext cx="7442095"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cs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cs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cs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cs typeface="ＭＳ Ｐゴシック" charset="0"/>
              </a:defRPr>
            </a:lvl9pPr>
          </a:lstStyle>
          <a:p>
            <a:pPr eaLnBrk="1" hangingPunct="1"/>
            <a:r>
              <a:rPr lang="en-US" altLang="en-US" kern="0" dirty="0"/>
              <a:t>Slips, trips, falls</a:t>
            </a:r>
            <a:endParaRPr lang="en-US" altLang="en-US" sz="3600" kern="0" dirty="0"/>
          </a:p>
        </p:txBody>
      </p:sp>
    </p:spTree>
    <p:extLst>
      <p:ext uri="{BB962C8B-B14F-4D97-AF65-F5344CB8AC3E}">
        <p14:creationId xmlns:p14="http://schemas.microsoft.com/office/powerpoint/2010/main" val="1456848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CB65AEE0-36EF-A848-91CE-8C5E47137A94}"/>
              </a:ext>
            </a:extLst>
          </p:cNvPr>
          <p:cNvSpPr>
            <a:spLocks noGrp="1" noChangeArrowheads="1"/>
          </p:cNvSpPr>
          <p:nvPr>
            <p:ph type="title"/>
          </p:nvPr>
        </p:nvSpPr>
        <p:spPr>
          <a:xfrm>
            <a:off x="467543" y="980728"/>
            <a:ext cx="8496944" cy="5273570"/>
          </a:xfrm>
        </p:spPr>
        <p:txBody>
          <a:bodyPr anchor="t"/>
          <a:lstStyle/>
          <a:p>
            <a:pPr algn="l" eaLnBrk="1" hangingPunct="1"/>
            <a:r>
              <a:rPr lang="en-US" altLang="en-US" sz="4000" dirty="0">
                <a:solidFill>
                  <a:srgbClr val="0070C0"/>
                </a:solidFill>
              </a:rPr>
              <a:t>• gas flame</a:t>
            </a:r>
            <a:br>
              <a:rPr lang="en-US" altLang="en-US" sz="4000" dirty="0"/>
            </a:br>
            <a:r>
              <a:rPr lang="en-US" altLang="en-US" sz="3600" dirty="0"/>
              <a:t>   ignition of flammables, kitchen</a:t>
            </a:r>
            <a:br>
              <a:rPr lang="en-US" altLang="en-US" sz="3600" dirty="0"/>
            </a:br>
            <a:r>
              <a:rPr lang="en-US" altLang="en-US" sz="3600" dirty="0"/>
              <a:t>   blowtorch</a:t>
            </a:r>
            <a:br>
              <a:rPr lang="en-US" altLang="en-US" sz="3600" dirty="0"/>
            </a:br>
            <a:r>
              <a:rPr lang="en-US" altLang="en-US" sz="4000" dirty="0">
                <a:solidFill>
                  <a:srgbClr val="0070C0"/>
                </a:solidFill>
              </a:rPr>
              <a:t>• overheated oil</a:t>
            </a:r>
            <a:br>
              <a:rPr lang="en-US" altLang="en-US" sz="4000" dirty="0"/>
            </a:br>
            <a:r>
              <a:rPr lang="en-US" altLang="en-US" sz="3600" dirty="0"/>
              <a:t>   deep frying, frypan oil</a:t>
            </a:r>
            <a:br>
              <a:rPr lang="en-US" altLang="en-US" sz="1200" dirty="0"/>
            </a:br>
            <a:r>
              <a:rPr lang="en-US" altLang="en-US" sz="4000" dirty="0">
                <a:solidFill>
                  <a:srgbClr val="0070C0"/>
                </a:solidFill>
              </a:rPr>
              <a:t>• griller</a:t>
            </a:r>
            <a:br>
              <a:rPr lang="en-US" altLang="en-US" sz="3600" dirty="0"/>
            </a:br>
            <a:r>
              <a:rPr lang="en-US" altLang="en-US" sz="3600" dirty="0"/>
              <a:t>   fat fire</a:t>
            </a:r>
            <a:br>
              <a:rPr lang="en-US" altLang="en-US" sz="3600" dirty="0"/>
            </a:br>
            <a:r>
              <a:rPr lang="en-US" altLang="en-US" sz="3600" dirty="0">
                <a:solidFill>
                  <a:srgbClr val="0070C0"/>
                </a:solidFill>
              </a:rPr>
              <a:t>• </a:t>
            </a:r>
            <a:r>
              <a:rPr lang="en-US" altLang="en-US" sz="4000" dirty="0">
                <a:solidFill>
                  <a:srgbClr val="0070C0"/>
                </a:solidFill>
              </a:rPr>
              <a:t>barbeque</a:t>
            </a:r>
            <a:br>
              <a:rPr lang="en-US" altLang="en-US" sz="3600" dirty="0"/>
            </a:br>
            <a:r>
              <a:rPr lang="en-US" altLang="en-US" sz="3600" dirty="0"/>
              <a:t>   leaking gas fitting, flammable cleaner</a:t>
            </a:r>
            <a:br>
              <a:rPr lang="en-US" altLang="en-US" sz="4000" dirty="0"/>
            </a:br>
            <a:br>
              <a:rPr lang="en-US" altLang="en-US" sz="4000" dirty="0"/>
            </a:br>
            <a:br>
              <a:rPr lang="en-US" altLang="en-US" sz="4000" dirty="0"/>
            </a:br>
            <a:endParaRPr lang="en-US" altLang="en-US" sz="4000" dirty="0"/>
          </a:p>
        </p:txBody>
      </p:sp>
      <p:sp>
        <p:nvSpPr>
          <p:cNvPr id="3" name="Rectangle 2">
            <a:extLst>
              <a:ext uri="{FF2B5EF4-FFF2-40B4-BE49-F238E27FC236}">
                <a16:creationId xmlns:a16="http://schemas.microsoft.com/office/drawing/2014/main" id="{B9B84365-7547-2C48-9226-1E82915150B6}"/>
              </a:ext>
            </a:extLst>
          </p:cNvPr>
          <p:cNvSpPr txBox="1">
            <a:spLocks noChangeArrowheads="1"/>
          </p:cNvSpPr>
          <p:nvPr/>
        </p:nvSpPr>
        <p:spPr bwMode="auto">
          <a:xfrm>
            <a:off x="994968" y="0"/>
            <a:ext cx="7442095"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cs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cs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cs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cs typeface="ＭＳ Ｐゴシック" charset="0"/>
              </a:defRPr>
            </a:lvl9pPr>
          </a:lstStyle>
          <a:p>
            <a:pPr eaLnBrk="1" hangingPunct="1"/>
            <a:r>
              <a:rPr lang="en-US" altLang="en-US" kern="0" dirty="0"/>
              <a:t>Fires</a:t>
            </a:r>
            <a:endParaRPr lang="en-US" altLang="en-US" sz="3600" kern="0" dirty="0"/>
          </a:p>
        </p:txBody>
      </p:sp>
    </p:spTree>
    <p:extLst>
      <p:ext uri="{BB962C8B-B14F-4D97-AF65-F5344CB8AC3E}">
        <p14:creationId xmlns:p14="http://schemas.microsoft.com/office/powerpoint/2010/main" val="3012713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CB65AEE0-36EF-A848-91CE-8C5E47137A94}"/>
              </a:ext>
            </a:extLst>
          </p:cNvPr>
          <p:cNvSpPr>
            <a:spLocks noGrp="1" noChangeArrowheads="1"/>
          </p:cNvSpPr>
          <p:nvPr>
            <p:ph type="title"/>
          </p:nvPr>
        </p:nvSpPr>
        <p:spPr>
          <a:xfrm>
            <a:off x="467543" y="980728"/>
            <a:ext cx="8496944" cy="5273570"/>
          </a:xfrm>
        </p:spPr>
        <p:txBody>
          <a:bodyPr anchor="t"/>
          <a:lstStyle/>
          <a:p>
            <a:pPr algn="l" eaLnBrk="1" hangingPunct="1"/>
            <a:r>
              <a:rPr lang="en-US" altLang="en-US" sz="4000" dirty="0">
                <a:solidFill>
                  <a:srgbClr val="0070C0"/>
                </a:solidFill>
              </a:rPr>
              <a:t>• frying</a:t>
            </a:r>
            <a:br>
              <a:rPr lang="en-US" altLang="en-US" sz="4000" dirty="0"/>
            </a:br>
            <a:r>
              <a:rPr lang="en-US" altLang="en-US" sz="3600" dirty="0"/>
              <a:t>   high temperature frying fumes</a:t>
            </a:r>
            <a:br>
              <a:rPr lang="en-US" altLang="en-US" sz="3600" dirty="0"/>
            </a:br>
            <a:r>
              <a:rPr lang="en-US" altLang="en-US" sz="4000" dirty="0">
                <a:solidFill>
                  <a:srgbClr val="0070C0"/>
                </a:solidFill>
              </a:rPr>
              <a:t>• grilling</a:t>
            </a:r>
            <a:br>
              <a:rPr lang="en-US" altLang="en-US" sz="4000" dirty="0"/>
            </a:br>
            <a:r>
              <a:rPr lang="en-US" altLang="en-US" sz="3600" dirty="0"/>
              <a:t>   charring smoke</a:t>
            </a:r>
            <a:br>
              <a:rPr lang="en-US" altLang="en-US" sz="1200" dirty="0"/>
            </a:br>
            <a:r>
              <a:rPr lang="en-US" altLang="en-US" sz="4000" dirty="0">
                <a:solidFill>
                  <a:srgbClr val="0070C0"/>
                </a:solidFill>
              </a:rPr>
              <a:t>• barbeque</a:t>
            </a:r>
            <a:br>
              <a:rPr lang="en-US" altLang="en-US" sz="3600" dirty="0"/>
            </a:br>
            <a:r>
              <a:rPr lang="en-US" altLang="en-US" sz="3600" dirty="0"/>
              <a:t>   wood smoke, fumes</a:t>
            </a:r>
            <a:br>
              <a:rPr lang="en-US" altLang="en-US" sz="3600" dirty="0"/>
            </a:br>
            <a:br>
              <a:rPr lang="en-US" altLang="en-US" sz="3600" dirty="0"/>
            </a:br>
            <a:r>
              <a:rPr lang="en-US" altLang="en-US" sz="3600" dirty="0"/>
              <a:t>Long-term harm (respiratory, cancers)</a:t>
            </a:r>
            <a:br>
              <a:rPr lang="en-US" altLang="en-US" sz="3600" dirty="0"/>
            </a:br>
            <a:r>
              <a:rPr lang="en-US" altLang="en-US" sz="3600" dirty="0"/>
              <a:t>VENTILATION</a:t>
            </a:r>
            <a:br>
              <a:rPr lang="en-US" altLang="en-US" sz="4000" dirty="0"/>
            </a:br>
            <a:br>
              <a:rPr lang="en-US" altLang="en-US" sz="4000" dirty="0"/>
            </a:br>
            <a:br>
              <a:rPr lang="en-US" altLang="en-US" sz="4000" dirty="0"/>
            </a:br>
            <a:endParaRPr lang="en-US" altLang="en-US" sz="4000" dirty="0"/>
          </a:p>
        </p:txBody>
      </p:sp>
      <p:sp>
        <p:nvSpPr>
          <p:cNvPr id="3" name="Rectangle 2">
            <a:extLst>
              <a:ext uri="{FF2B5EF4-FFF2-40B4-BE49-F238E27FC236}">
                <a16:creationId xmlns:a16="http://schemas.microsoft.com/office/drawing/2014/main" id="{B9B84365-7547-2C48-9226-1E82915150B6}"/>
              </a:ext>
            </a:extLst>
          </p:cNvPr>
          <p:cNvSpPr txBox="1">
            <a:spLocks noChangeArrowheads="1"/>
          </p:cNvSpPr>
          <p:nvPr/>
        </p:nvSpPr>
        <p:spPr bwMode="auto">
          <a:xfrm>
            <a:off x="994968" y="0"/>
            <a:ext cx="7442095"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cs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cs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cs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cs typeface="ＭＳ Ｐゴシック" charset="0"/>
              </a:defRPr>
            </a:lvl9pPr>
          </a:lstStyle>
          <a:p>
            <a:pPr eaLnBrk="1" hangingPunct="1"/>
            <a:r>
              <a:rPr lang="en-US" altLang="en-US" kern="0" dirty="0"/>
              <a:t>Fumes and </a:t>
            </a:r>
            <a:r>
              <a:rPr lang="en-US" altLang="en-US" kern="0" dirty="0" err="1"/>
              <a:t>vapours</a:t>
            </a:r>
            <a:endParaRPr lang="en-US" altLang="en-US" sz="3600" kern="0" dirty="0"/>
          </a:p>
        </p:txBody>
      </p:sp>
    </p:spTree>
    <p:extLst>
      <p:ext uri="{BB962C8B-B14F-4D97-AF65-F5344CB8AC3E}">
        <p14:creationId xmlns:p14="http://schemas.microsoft.com/office/powerpoint/2010/main" val="4260287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CB65AEE0-36EF-A848-91CE-8C5E47137A94}"/>
              </a:ext>
            </a:extLst>
          </p:cNvPr>
          <p:cNvSpPr>
            <a:spLocks noGrp="1" noChangeArrowheads="1"/>
          </p:cNvSpPr>
          <p:nvPr>
            <p:ph type="title"/>
          </p:nvPr>
        </p:nvSpPr>
        <p:spPr>
          <a:xfrm>
            <a:off x="467543" y="980728"/>
            <a:ext cx="8496944" cy="5273570"/>
          </a:xfrm>
        </p:spPr>
        <p:txBody>
          <a:bodyPr anchor="t"/>
          <a:lstStyle/>
          <a:p>
            <a:pPr algn="l" eaLnBrk="1" hangingPunct="1"/>
            <a:r>
              <a:rPr lang="en-US" altLang="en-US" sz="4000" dirty="0">
                <a:solidFill>
                  <a:srgbClr val="0070C0"/>
                </a:solidFill>
              </a:rPr>
              <a:t>• eye injuries</a:t>
            </a:r>
            <a:br>
              <a:rPr lang="en-US" altLang="en-US" sz="4000" dirty="0"/>
            </a:br>
            <a:r>
              <a:rPr lang="en-US" altLang="en-US" sz="3600" dirty="0"/>
              <a:t>   oil spatter, steam, frying fumes, doors</a:t>
            </a:r>
            <a:br>
              <a:rPr lang="en-US" altLang="en-US" sz="3600" dirty="0"/>
            </a:br>
            <a:r>
              <a:rPr lang="en-US" altLang="en-US" sz="4000" dirty="0">
                <a:solidFill>
                  <a:srgbClr val="0070C0"/>
                </a:solidFill>
              </a:rPr>
              <a:t>• cleaning chemicals</a:t>
            </a:r>
            <a:br>
              <a:rPr lang="en-US" altLang="en-US" sz="4000" dirty="0"/>
            </a:br>
            <a:r>
              <a:rPr lang="en-US" altLang="en-US" sz="3600" dirty="0"/>
              <a:t>   flammable, corrosive</a:t>
            </a:r>
            <a:br>
              <a:rPr lang="en-US" altLang="en-US" sz="1200" dirty="0"/>
            </a:br>
            <a:r>
              <a:rPr lang="en-US" altLang="en-US" sz="4000" dirty="0">
                <a:solidFill>
                  <a:srgbClr val="0070C0"/>
                </a:solidFill>
              </a:rPr>
              <a:t>• electric shock</a:t>
            </a:r>
            <a:br>
              <a:rPr lang="en-US" altLang="en-US" sz="3600" dirty="0"/>
            </a:br>
            <a:r>
              <a:rPr lang="en-US" altLang="en-US" sz="3600" dirty="0"/>
              <a:t>   wet areas, defective equipment</a:t>
            </a:r>
            <a:br>
              <a:rPr lang="en-US" altLang="en-US" sz="3600" dirty="0"/>
            </a:br>
            <a:r>
              <a:rPr lang="en-US" altLang="en-US" sz="4000" dirty="0">
                <a:solidFill>
                  <a:srgbClr val="0070C0"/>
                </a:solidFill>
              </a:rPr>
              <a:t>• food poisoning</a:t>
            </a:r>
            <a:br>
              <a:rPr lang="en-US" altLang="en-US" sz="3600" dirty="0"/>
            </a:br>
            <a:r>
              <a:rPr lang="en-US" altLang="en-US" sz="3600" dirty="0"/>
              <a:t>   bacterial contamination, poor storage</a:t>
            </a:r>
            <a:br>
              <a:rPr lang="en-US" altLang="en-US" sz="3600" dirty="0"/>
            </a:br>
            <a:br>
              <a:rPr lang="en-US" altLang="en-US" sz="4000" dirty="0"/>
            </a:br>
            <a:br>
              <a:rPr lang="en-US" altLang="en-US" sz="4000" dirty="0"/>
            </a:br>
            <a:br>
              <a:rPr lang="en-US" altLang="en-US" sz="4000" dirty="0"/>
            </a:br>
            <a:endParaRPr lang="en-US" altLang="en-US" sz="4000" dirty="0"/>
          </a:p>
        </p:txBody>
      </p:sp>
      <p:sp>
        <p:nvSpPr>
          <p:cNvPr id="3" name="Rectangle 2">
            <a:extLst>
              <a:ext uri="{FF2B5EF4-FFF2-40B4-BE49-F238E27FC236}">
                <a16:creationId xmlns:a16="http://schemas.microsoft.com/office/drawing/2014/main" id="{B9B84365-7547-2C48-9226-1E82915150B6}"/>
              </a:ext>
            </a:extLst>
          </p:cNvPr>
          <p:cNvSpPr txBox="1">
            <a:spLocks noChangeArrowheads="1"/>
          </p:cNvSpPr>
          <p:nvPr/>
        </p:nvSpPr>
        <p:spPr bwMode="auto">
          <a:xfrm>
            <a:off x="994968" y="0"/>
            <a:ext cx="7442095"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cs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cs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cs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cs typeface="ＭＳ Ｐゴシック" charset="0"/>
              </a:defRPr>
            </a:lvl9pPr>
          </a:lstStyle>
          <a:p>
            <a:pPr eaLnBrk="1" hangingPunct="1"/>
            <a:r>
              <a:rPr lang="en-US" altLang="en-US" kern="0" dirty="0"/>
              <a:t>Less common hazards</a:t>
            </a:r>
            <a:endParaRPr lang="en-US" altLang="en-US" sz="3600" kern="0" dirty="0"/>
          </a:p>
        </p:txBody>
      </p:sp>
    </p:spTree>
    <p:extLst>
      <p:ext uri="{BB962C8B-B14F-4D97-AF65-F5344CB8AC3E}">
        <p14:creationId xmlns:p14="http://schemas.microsoft.com/office/powerpoint/2010/main" val="635117718"/>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900" b="0" i="0" u="none" strike="noStrike" cap="none" normalizeH="0" baseline="0">
            <a:ln>
              <a:noFill/>
            </a:ln>
            <a:solidFill>
              <a:srgbClr val="000000"/>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900" b="0" i="0" u="none" strike="noStrike" cap="none" normalizeH="0" baseline="0">
            <a:ln>
              <a:noFill/>
            </a:ln>
            <a:solidFill>
              <a:srgbClr val="000000"/>
            </a:solidFill>
            <a:effectLst/>
            <a:latin typeface="Arial"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136859</TotalTime>
  <Words>1044</Words>
  <Application>Microsoft Macintosh PowerPoint</Application>
  <PresentationFormat>On-screen Show (4:3)</PresentationFormat>
  <Paragraphs>134</Paragraphs>
  <Slides>21</Slides>
  <Notes>21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Blank Presentation</vt:lpstr>
      <vt:lpstr>Risk Assessments</vt:lpstr>
      <vt:lpstr>• burns • cuts • allergies • slips, trips, falls • fires • fumes, vapours • eye injuries  • cleaning chemicals • electric shock, food poisoning, . . .  </vt:lpstr>
      <vt:lpstr>• touching hot objects   pot, pan, hot plate, oven   Beware: heat retention  • spatter, splashes    pouring boiling liquids, frypan spatter • steam    kettle, lifted pot lid, steamer, microwave  • flames   gas burner, blowtorch, loose clothing  </vt:lpstr>
      <vt:lpstr>• knives    chef knife, paring knife, all knives! • slicer, peeler    slicing fingers, peeler blade cuts • shredder, grater    grating fingers • electric cutters    electric knives, openers • tin cans, glass    sharp edges, broken glass  </vt:lpstr>
      <vt:lpstr>• peanuts and peanut products    peanuts, peanut oil, peanut impurities • tree nuts    almonds, cashews, walnuts, . . . • shellfish, crustaceans    different “seafood allergies” • sesame    seeds, oil, Asian products • eggs, milk, wheat, soy, fish   usually less extreme allergic reactions  </vt:lpstr>
      <vt:lpstr>• water    water spills on floor, water leaks • oil spatter and spills    frypan accumulated spatter    Beware: needs careful cleanup • trip hazards    bags, equipment, cords, etc   </vt:lpstr>
      <vt:lpstr>• gas flame    ignition of flammables, kitchen    blowtorch • overheated oil    deep frying, frypan oil • griller    fat fire • barbeque    leaking gas fitting, flammable cleaner   </vt:lpstr>
      <vt:lpstr>• frying    high temperature frying fumes • grilling    charring smoke • barbeque    wood smoke, fumes  Long-term harm (respiratory, cancers) VENTILATION   </vt:lpstr>
      <vt:lpstr>• eye injuries    oil spatter, steam, frying fumes, doors • cleaning chemicals    flammable, corrosive • electric shock    wet areas, defective equipment • food poisoning    bacterial contamination, poor storage    </vt:lpstr>
      <vt:lpstr>• assess the risks  • introduce control measures</vt:lpstr>
      <vt:lpstr>Occupational Health &amp; Safety Act 2004</vt:lpstr>
      <vt:lpstr>The law</vt:lpstr>
      <vt:lpstr>• reduce injuries  • increase legal protection</vt:lpstr>
      <vt:lpstr>Risk assessment</vt:lpstr>
      <vt:lpstr>Assess risks</vt:lpstr>
      <vt:lpstr>What is RiskAssess for Food Tech?</vt:lpstr>
      <vt:lpstr>Logic</vt:lpstr>
      <vt:lpstr>Electronic system</vt:lpstr>
      <vt:lpstr>Details</vt:lpstr>
      <vt:lpstr>DEMO</vt:lpstr>
      <vt:lpstr>Conclusion</vt:lpstr>
    </vt:vector>
  </TitlesOfParts>
  <Company>CEIC UNSW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Risk assessment and control of risks</dc:title>
  <dc:creator>Phillip Crisp</dc:creator>
  <cp:lastModifiedBy>Phillip Crisp</cp:lastModifiedBy>
  <cp:revision>385</cp:revision>
  <cp:lastPrinted>2025-11-19T23:41:11Z</cp:lastPrinted>
  <dcterms:created xsi:type="dcterms:W3CDTF">2008-09-14T02:46:40Z</dcterms:created>
  <dcterms:modified xsi:type="dcterms:W3CDTF">2025-11-19T23:46:57Z</dcterms:modified>
</cp:coreProperties>
</file>