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23" r:id="rId3"/>
    <p:sldId id="317" r:id="rId4"/>
    <p:sldId id="324" r:id="rId5"/>
    <p:sldId id="288" r:id="rId6"/>
    <p:sldId id="319" r:id="rId7"/>
    <p:sldId id="320" r:id="rId8"/>
    <p:sldId id="321" r:id="rId9"/>
    <p:sldId id="322" r:id="rId10"/>
    <p:sldId id="300" r:id="rId11"/>
    <p:sldId id="301" r:id="rId12"/>
    <p:sldId id="325" r:id="rId13"/>
    <p:sldId id="326" r:id="rId14"/>
    <p:sldId id="327" r:id="rId15"/>
    <p:sldId id="318" r:id="rId16"/>
    <p:sldId id="25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/>
    <p:restoredTop sz="88155"/>
  </p:normalViewPr>
  <p:slideViewPr>
    <p:cSldViewPr>
      <p:cViewPr varScale="1">
        <p:scale>
          <a:sx n="131" d="100"/>
          <a:sy n="131" d="100"/>
        </p:scale>
        <p:origin x="192" y="1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5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setting too in tools! Settable cut-off time coming soon </a:t>
            </a:r>
            <a:r>
              <a:rPr lang="en-US"/>
              <a:t>(other than noon)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5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setting too in tools!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3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1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9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443336"/>
            <a:ext cx="9144000" cy="2209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RiskAssess</a:t>
            </a:r>
            <a:r>
              <a:rPr lang="en-US" altLang="en-US" sz="4000" dirty="0"/>
              <a:t> for Experienced Users</a:t>
            </a:r>
            <a:br>
              <a:rPr lang="en-US" altLang="en-US" dirty="0"/>
            </a:br>
            <a:br>
              <a:rPr lang="en-US" altLang="en-US" sz="2400" dirty="0"/>
            </a:br>
            <a:r>
              <a:rPr lang="en-US" altLang="en-US" sz="3000" dirty="0"/>
              <a:t>latest features, tips and tricks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157788"/>
            <a:ext cx="91440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James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3DBBDD-75D0-D132-28E9-993B123D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0"/>
            <a:ext cx="768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FA45A-D5DF-704B-B89A-CE9A5B1B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3" y="0"/>
            <a:ext cx="790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Future Ideas</a:t>
            </a:r>
          </a:p>
        </p:txBody>
      </p:sp>
    </p:spTree>
    <p:extLst>
      <p:ext uri="{BB962C8B-B14F-4D97-AF65-F5344CB8AC3E}">
        <p14:creationId xmlns:p14="http://schemas.microsoft.com/office/powerpoint/2010/main" val="326342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2CBD3DA-D9EB-1261-88A1-9E5798A3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0" y="1772816"/>
            <a:ext cx="9481791" cy="1944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81DCA3-1FE4-560C-EF65-3A90C7EA9C8A}"/>
              </a:ext>
            </a:extLst>
          </p:cNvPr>
          <p:cNvSpPr txBox="1"/>
          <p:nvPr/>
        </p:nvSpPr>
        <p:spPr>
          <a:xfrm>
            <a:off x="150540" y="4509312"/>
            <a:ext cx="6829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 from CSV/template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Easy print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Reports on SDS that need updating / reorder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 for outside Science – Link/export/edit?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77901-30D3-5BDB-0557-49D5AC55F201}"/>
              </a:ext>
            </a:extLst>
          </p:cNvPr>
          <p:cNvSpPr txBox="1"/>
          <p:nvPr/>
        </p:nvSpPr>
        <p:spPr>
          <a:xfrm>
            <a:off x="4287542" y="6225899"/>
            <a:ext cx="485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we need Actual / Reorder Qty?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B4B294C-F794-33A6-77CB-A3C9275B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960" y="520750"/>
            <a:ext cx="7772400" cy="515938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chemeClr val="tx1"/>
                </a:solidFill>
              </a:rPr>
              <a:t>Chemical Register DRAFT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3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1DCA3-1FE4-560C-EF65-3A90C7EA9C8A}"/>
              </a:ext>
            </a:extLst>
          </p:cNvPr>
          <p:cNvSpPr txBox="1"/>
          <p:nvPr/>
        </p:nvSpPr>
        <p:spPr>
          <a:xfrm>
            <a:off x="150540" y="4509312"/>
            <a:ext cx="68291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 from CSV/template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Easy print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Reports on not updated for X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 for outside Science – Link/export/edit?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fields/reports? Need “Used in </a:t>
            </a:r>
            <a:r>
              <a:rPr lang="en-US" dirty="0" err="1"/>
              <a:t>Pracs</a:t>
            </a:r>
            <a:r>
              <a:rPr lang="en-US" dirty="0"/>
              <a:t>”?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1EF560E-3744-E387-BFC1-3BDD54DF6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20750"/>
            <a:ext cx="7772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3600" kern="0" dirty="0">
                <a:solidFill>
                  <a:schemeClr val="tx1"/>
                </a:solidFill>
              </a:rPr>
              <a:t>Equipment Inventory VERY DRAFT</a:t>
            </a:r>
            <a:endParaRPr lang="en-US" altLang="en-US" sz="4800" kern="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62A68-ACBA-26EA-41E4-5EA85B8DE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1" y="2180321"/>
            <a:ext cx="9588445" cy="15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5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Tips &amp; Tricks</a:t>
            </a:r>
          </a:p>
        </p:txBody>
      </p:sp>
    </p:spTree>
    <p:extLst>
      <p:ext uri="{BB962C8B-B14F-4D97-AF65-F5344CB8AC3E}">
        <p14:creationId xmlns:p14="http://schemas.microsoft.com/office/powerpoint/2010/main" val="398423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272808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Menu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683865"/>
            <a:ext cx="4392488" cy="61295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icons, </a:t>
            </a:r>
            <a:r>
              <a:rPr lang="en-AU" altLang="en-US" sz="2000" dirty="0" err="1"/>
              <a:t>hcl</a:t>
            </a:r>
            <a:r>
              <a:rPr lang="en-AU" altLang="en-US" sz="2000" dirty="0"/>
              <a:t>, part name,</a:t>
            </a:r>
            <a:r>
              <a:rPr lang="en-AU" sz="2000" dirty="0"/>
              <a:t> day/month,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click banner, links, hot links, delete,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Best RAs, </a:t>
            </a:r>
            <a:r>
              <a:rPr lang="en-AU" sz="2000" dirty="0"/>
              <a:t>search on less, # &amp; sort</a:t>
            </a:r>
            <a:endParaRPr lang="en-AU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Excel/csv, any dates, last week,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search, no# </a:t>
            </a:r>
            <a:r>
              <a:rPr lang="en-AU" sz="2000" dirty="0" err="1"/>
              <a:t>pracs</a:t>
            </a:r>
            <a:r>
              <a:rPr lang="en-AU" sz="2000" dirty="0"/>
              <a:t>, prep notes,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double booking, lodged 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customise year groups,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stocktaking &amp; usage, invoice,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backup system, defaults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learning resources, </a:t>
            </a:r>
            <a:r>
              <a:rPr lang="en-AU" sz="2000" dirty="0" err="1"/>
              <a:t>faq</a:t>
            </a:r>
            <a:r>
              <a:rPr lang="en-AU" sz="2000" dirty="0"/>
              <a:t>, eBook,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videos, libraries: </a:t>
            </a:r>
            <a:r>
              <a:rPr lang="en-AU" sz="2000" dirty="0" err="1"/>
              <a:t>Stile+EP+Edrolo</a:t>
            </a: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684716"/>
            <a:ext cx="3974976" cy="6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 &amp; custom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multiple chemicals on sheet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mixtures, non-chemicals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free text, biohazard symbol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reschedule, archive risk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assessments, annual review,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tech-only RAs, review notes,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kern="0" dirty="0"/>
              <a:t>high/extreme: 3 signatures, list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Multiple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/>
              <a:t>author update/modifiable copy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Student </a:t>
            </a:r>
            <a:r>
              <a:rPr lang="en-AU" sz="2000" b="1" kern="0" dirty="0" err="1"/>
              <a:t>RiskAssess</a:t>
            </a:r>
            <a:endParaRPr lang="en-AU" sz="20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view student PINs, not last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multiple </a:t>
            </a:r>
            <a:r>
              <a:rPr lang="en-AU" sz="2000" kern="0" dirty="0" err="1"/>
              <a:t>prac</a:t>
            </a:r>
            <a:r>
              <a:rPr lang="en-AU" sz="2000" kern="0" dirty="0"/>
              <a:t>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779A7-7D28-0546-8E74-6FFD564429E6}"/>
              </a:ext>
            </a:extLst>
          </p:cNvPr>
          <p:cNvSpPr txBox="1"/>
          <p:nvPr/>
        </p:nvSpPr>
        <p:spPr>
          <a:xfrm>
            <a:off x="-570016" y="2161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2700 schools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Qld: 451 (82%)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560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Qld: 200 (36%)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200 schools</a:t>
            </a:r>
          </a:p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Qld: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Qld: 13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New Features</a:t>
            </a:r>
          </a:p>
        </p:txBody>
      </p:sp>
    </p:spTree>
    <p:extLst>
      <p:ext uri="{BB962C8B-B14F-4D97-AF65-F5344CB8AC3E}">
        <p14:creationId xmlns:p14="http://schemas.microsoft.com/office/powerpoint/2010/main" val="280625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84C816-BEAA-5DDD-BAF5-E66CBB68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9182"/>
            <a:ext cx="8640960" cy="6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480956-A7D4-4AEF-8E86-71A22992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8" y="3453309"/>
            <a:ext cx="8496944" cy="144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FA4D06CE-EA8A-AE10-F3BC-90DC0AB9B349}"/>
              </a:ext>
            </a:extLst>
          </p:cNvPr>
          <p:cNvSpPr/>
          <p:nvPr/>
        </p:nvSpPr>
        <p:spPr bwMode="auto">
          <a:xfrm rot="14201772">
            <a:off x="4023105" y="4696049"/>
            <a:ext cx="258283" cy="54899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6642879C-A0FD-595C-C4C2-7FF6AEECDFB6}"/>
              </a:ext>
            </a:extLst>
          </p:cNvPr>
          <p:cNvSpPr/>
          <p:nvPr/>
        </p:nvSpPr>
        <p:spPr bwMode="auto">
          <a:xfrm rot="10800000">
            <a:off x="6876256" y="2064759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36712" y="476672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Disposal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1148961"/>
            <a:ext cx="8497887" cy="983895"/>
          </a:xfrm>
        </p:spPr>
        <p:txBody>
          <a:bodyPr/>
          <a:lstStyle/>
          <a:p>
            <a:r>
              <a:rPr lang="en-US" altLang="en-US" sz="2400" dirty="0"/>
              <a:t>Advice for all 3000 chemicals and solutions</a:t>
            </a:r>
          </a:p>
          <a:p>
            <a:r>
              <a:rPr lang="en-US" altLang="en-US" sz="2400" dirty="0"/>
              <a:t>Guide to disposal and waste container details</a:t>
            </a:r>
          </a:p>
          <a:p>
            <a:r>
              <a:rPr lang="en-US" altLang="en-US" sz="2400" dirty="0"/>
              <a:t>NEW Waste container labels!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D67C5-B853-3743-9505-B0608D9D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3140968"/>
            <a:ext cx="8893175" cy="3078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17B53C-27B5-2237-B67F-1789F784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22" y="646106"/>
            <a:ext cx="7665933" cy="2808312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4BEFBB-64B0-5D61-53F0-D4D69292D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22" y="4149080"/>
            <a:ext cx="6477000" cy="1930400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FA4D06CE-EA8A-AE10-F3BC-90DC0AB9B349}"/>
              </a:ext>
            </a:extLst>
          </p:cNvPr>
          <p:cNvSpPr/>
          <p:nvPr/>
        </p:nvSpPr>
        <p:spPr bwMode="auto">
          <a:xfrm rot="14201772">
            <a:off x="500662" y="5009260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6642879C-A0FD-595C-C4C2-7FF6AEECDFB6}"/>
              </a:ext>
            </a:extLst>
          </p:cNvPr>
          <p:cNvSpPr/>
          <p:nvPr/>
        </p:nvSpPr>
        <p:spPr bwMode="auto">
          <a:xfrm rot="5400000">
            <a:off x="6440901" y="69600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4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1FE228-6F37-7C4C-5000-798ECD1E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772400" cy="2625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5EC48-AD2E-5D3E-2ED3-4B44A466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93096"/>
            <a:ext cx="7772400" cy="75731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62CA3F2A-BE94-1F35-FB51-C577BFCDBD94}"/>
              </a:ext>
            </a:extLst>
          </p:cNvPr>
          <p:cNvSpPr/>
          <p:nvPr/>
        </p:nvSpPr>
        <p:spPr bwMode="auto">
          <a:xfrm rot="9273670">
            <a:off x="4539873" y="145058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86750C2-E71C-7C0F-99F0-6B514DD8A6AD}"/>
              </a:ext>
            </a:extLst>
          </p:cNvPr>
          <p:cNvSpPr/>
          <p:nvPr/>
        </p:nvSpPr>
        <p:spPr bwMode="auto">
          <a:xfrm rot="5400000">
            <a:off x="3128533" y="4080379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0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BEC522-FF63-C9D1-777F-BEBA02CC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50850"/>
            <a:ext cx="6985000" cy="59563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3CACE4B5-F171-E2C3-9D0D-5AA4FBA0195F}"/>
              </a:ext>
            </a:extLst>
          </p:cNvPr>
          <p:cNvSpPr/>
          <p:nvPr/>
        </p:nvSpPr>
        <p:spPr bwMode="auto">
          <a:xfrm rot="5400000">
            <a:off x="6620922" y="2316183"/>
            <a:ext cx="309382" cy="51879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001815B-70E8-C392-017A-5DDF2C690EB1}"/>
              </a:ext>
            </a:extLst>
          </p:cNvPr>
          <p:cNvSpPr/>
          <p:nvPr/>
        </p:nvSpPr>
        <p:spPr bwMode="auto">
          <a:xfrm rot="5400000">
            <a:off x="6620923" y="2619120"/>
            <a:ext cx="309382" cy="51879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74B6CBB-F9DB-F946-C161-CADABF2F4E01}"/>
              </a:ext>
            </a:extLst>
          </p:cNvPr>
          <p:cNvSpPr/>
          <p:nvPr/>
        </p:nvSpPr>
        <p:spPr bwMode="auto">
          <a:xfrm rot="5400000">
            <a:off x="6620923" y="2922057"/>
            <a:ext cx="309382" cy="51879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9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952E719-02F0-7773-50AF-A74885BE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80" y="4070624"/>
            <a:ext cx="7772400" cy="181382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301FC29-43CF-DA7F-9BF7-67DA1F40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6632"/>
            <a:ext cx="6120680" cy="2897979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1680CA0D-6382-F697-0113-BCCADA45515A}"/>
              </a:ext>
            </a:extLst>
          </p:cNvPr>
          <p:cNvSpPr/>
          <p:nvPr/>
        </p:nvSpPr>
        <p:spPr bwMode="auto">
          <a:xfrm rot="19550495">
            <a:off x="5215233" y="72859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70E318-FA65-DADC-1736-131CE2D90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91796"/>
            <a:ext cx="3602541" cy="3096344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99542316-29E2-1BFB-D41D-FD932E583E02}"/>
              </a:ext>
            </a:extLst>
          </p:cNvPr>
          <p:cNvSpPr/>
          <p:nvPr/>
        </p:nvSpPr>
        <p:spPr bwMode="auto">
          <a:xfrm rot="5400000">
            <a:off x="3654926" y="3697654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D881C49-AE5D-35E9-4B3C-0AC5E9265404}"/>
              </a:ext>
            </a:extLst>
          </p:cNvPr>
          <p:cNvSpPr/>
          <p:nvPr/>
        </p:nvSpPr>
        <p:spPr bwMode="auto">
          <a:xfrm rot="8478028">
            <a:off x="5042167" y="5758668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26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98631</TotalTime>
  <Words>330</Words>
  <Application>Microsoft Macintosh PowerPoint</Application>
  <PresentationFormat>On-screen Show (4:3)</PresentationFormat>
  <Paragraphs>73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Blank Presentation</vt:lpstr>
      <vt:lpstr>RiskAssess for Experienced Users  latest features, tips and tricks</vt:lpstr>
      <vt:lpstr>2700 schools Qld: 451 (82%)</vt:lpstr>
      <vt:lpstr>New Features</vt:lpstr>
      <vt:lpstr>PowerPoint Presentation</vt:lpstr>
      <vt:lpstr>Disposal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Ideas</vt:lpstr>
      <vt:lpstr>Chemical Register DRAFT</vt:lpstr>
      <vt:lpstr>PowerPoint Presentation</vt:lpstr>
      <vt:lpstr>Tips &amp; Tricks</vt:lpstr>
      <vt:lpstr>Menu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James Crisp</cp:lastModifiedBy>
  <cp:revision>313</cp:revision>
  <cp:lastPrinted>2022-06-20T07:40:14Z</cp:lastPrinted>
  <dcterms:created xsi:type="dcterms:W3CDTF">2008-09-14T02:46:40Z</dcterms:created>
  <dcterms:modified xsi:type="dcterms:W3CDTF">2023-06-14T00:57:45Z</dcterms:modified>
</cp:coreProperties>
</file>